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Libre Baskerville Bold" charset="1" panose="02000000000000000000"/>
      <p:regular r:id="rId33"/>
    </p:embeddedFont>
    <p:embeddedFont>
      <p:font typeface="Libre Baskerville" charset="1" panose="02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853" y="270853"/>
            <a:ext cx="17746294" cy="9745294"/>
            <a:chOff x="0" y="0"/>
            <a:chExt cx="23661725" cy="129937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54" r="0" b="1554"/>
            <a:stretch>
              <a:fillRect/>
            </a:stretch>
          </p:blipFill>
          <p:spPr>
            <a:xfrm flipH="false" flipV="false">
              <a:off x="0" y="0"/>
              <a:ext cx="5756681" cy="308968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962" r="0" b="2962"/>
            <a:stretch>
              <a:fillRect/>
            </a:stretch>
          </p:blipFill>
          <p:spPr>
            <a:xfrm flipH="false" flipV="false">
              <a:off x="0" y="3407181"/>
              <a:ext cx="5756681" cy="308968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4912" r="0" b="0"/>
            <a:stretch>
              <a:fillRect/>
            </a:stretch>
          </p:blipFill>
          <p:spPr>
            <a:xfrm flipH="false" flipV="false">
              <a:off x="6074181" y="0"/>
              <a:ext cx="17587544" cy="649686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4903" r="0" b="14903"/>
            <a:stretch>
              <a:fillRect/>
            </a:stretch>
          </p:blipFill>
          <p:spPr>
            <a:xfrm flipH="false" flipV="false">
              <a:off x="0" y="6814363"/>
              <a:ext cx="11830863" cy="617936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23164" r="0" b="23164"/>
            <a:stretch>
              <a:fillRect/>
            </a:stretch>
          </p:blipFill>
          <p:spPr>
            <a:xfrm flipH="false" flipV="false">
              <a:off x="12148363" y="6814363"/>
              <a:ext cx="11513363" cy="617936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876474" y="4440362"/>
            <a:ext cx="8048125" cy="2173066"/>
            <a:chOff x="0" y="0"/>
            <a:chExt cx="3320038" cy="8964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20038" cy="896440"/>
            </a:xfrm>
            <a:custGeom>
              <a:avLst/>
              <a:gdLst/>
              <a:ahLst/>
              <a:cxnLst/>
              <a:rect r="r" b="b" t="t" l="l"/>
              <a:pathLst>
                <a:path h="896440" w="3320038">
                  <a:moveTo>
                    <a:pt x="3195578" y="896440"/>
                  </a:moveTo>
                  <a:lnTo>
                    <a:pt x="124460" y="896440"/>
                  </a:lnTo>
                  <a:cubicBezTo>
                    <a:pt x="55880" y="896440"/>
                    <a:pt x="0" y="840560"/>
                    <a:pt x="0" y="7719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95578" y="0"/>
                  </a:lnTo>
                  <a:cubicBezTo>
                    <a:pt x="3264158" y="0"/>
                    <a:pt x="3320038" y="55880"/>
                    <a:pt x="3320038" y="124460"/>
                  </a:cubicBezTo>
                  <a:lnTo>
                    <a:pt x="3320038" y="771980"/>
                  </a:lnTo>
                  <a:cubicBezTo>
                    <a:pt x="3320038" y="840560"/>
                    <a:pt x="3264158" y="896440"/>
                    <a:pt x="3195578" y="8964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137592" y="4630592"/>
            <a:ext cx="7525889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1461">
                <a:solidFill>
                  <a:srgbClr val="543821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PHISHING AWARENESS TRAINING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9878" y="9544016"/>
            <a:ext cx="7274978" cy="37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Cyber Security Internship Task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2573" y="1360672"/>
            <a:ext cx="11957407" cy="8926328"/>
          </a:xfrm>
          <a:custGeom>
            <a:avLst/>
            <a:gdLst/>
            <a:ahLst/>
            <a:cxnLst/>
            <a:rect r="r" b="b" t="t" l="l"/>
            <a:pathLst>
              <a:path h="8926328" w="11957407">
                <a:moveTo>
                  <a:pt x="0" y="0"/>
                </a:moveTo>
                <a:lnTo>
                  <a:pt x="11957408" y="0"/>
                </a:lnTo>
                <a:lnTo>
                  <a:pt x="11957408" y="8926328"/>
                </a:lnTo>
                <a:lnTo>
                  <a:pt x="0" y="892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6833" y="-507145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22573" y="332741"/>
            <a:ext cx="6647259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Web Phishing Detection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4333380" y="6737255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121" y="0"/>
            <a:ext cx="18746241" cy="10287000"/>
          </a:xfrm>
          <a:custGeom>
            <a:avLst/>
            <a:gdLst/>
            <a:ahLst/>
            <a:cxnLst/>
            <a:rect r="r" b="b" t="t" l="l"/>
            <a:pathLst>
              <a:path h="10287000" w="18746241">
                <a:moveTo>
                  <a:pt x="0" y="0"/>
                </a:moveTo>
                <a:lnTo>
                  <a:pt x="18746242" y="0"/>
                </a:lnTo>
                <a:lnTo>
                  <a:pt x="187462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219299"/>
            <a:ext cx="11301259" cy="5848402"/>
          </a:xfrm>
          <a:custGeom>
            <a:avLst/>
            <a:gdLst/>
            <a:ahLst/>
            <a:cxnLst/>
            <a:rect r="r" b="b" t="t" l="l"/>
            <a:pathLst>
              <a:path h="5848402" w="11301259">
                <a:moveTo>
                  <a:pt x="0" y="0"/>
                </a:moveTo>
                <a:lnTo>
                  <a:pt x="11301258" y="0"/>
                </a:lnTo>
                <a:lnTo>
                  <a:pt x="11301258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67" y="-2858"/>
            <a:ext cx="18288000" cy="9637334"/>
          </a:xfrm>
          <a:custGeom>
            <a:avLst/>
            <a:gdLst/>
            <a:ahLst/>
            <a:cxnLst/>
            <a:rect r="r" b="b" t="t" l="l"/>
            <a:pathLst>
              <a:path h="9637334" w="18288000">
                <a:moveTo>
                  <a:pt x="0" y="0"/>
                </a:moveTo>
                <a:lnTo>
                  <a:pt x="18287999" y="0"/>
                </a:lnTo>
                <a:lnTo>
                  <a:pt x="18287999" y="9637334"/>
                </a:lnTo>
                <a:lnTo>
                  <a:pt x="0" y="9637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4" t="0" r="-655" b="-21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11425" y="230505"/>
            <a:ext cx="2635567" cy="804862"/>
            <a:chOff x="0" y="0"/>
            <a:chExt cx="3514090" cy="1073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6990" y="46990"/>
              <a:ext cx="3420110" cy="1009650"/>
            </a:xfrm>
            <a:custGeom>
              <a:avLst/>
              <a:gdLst/>
              <a:ahLst/>
              <a:cxnLst/>
              <a:rect r="r" b="b" t="t" l="l"/>
              <a:pathLst>
                <a:path h="1009650" w="3420110">
                  <a:moveTo>
                    <a:pt x="440690" y="287020"/>
                  </a:moveTo>
                  <a:cubicBezTo>
                    <a:pt x="3162300" y="281940"/>
                    <a:pt x="3164840" y="271780"/>
                    <a:pt x="3188970" y="271780"/>
                  </a:cubicBezTo>
                  <a:cubicBezTo>
                    <a:pt x="3219450" y="271780"/>
                    <a:pt x="3267710" y="285750"/>
                    <a:pt x="3294380" y="297180"/>
                  </a:cubicBezTo>
                  <a:cubicBezTo>
                    <a:pt x="3313430" y="306070"/>
                    <a:pt x="3324860" y="313690"/>
                    <a:pt x="3340100" y="328930"/>
                  </a:cubicBezTo>
                  <a:cubicBezTo>
                    <a:pt x="3361690" y="350520"/>
                    <a:pt x="3389630" y="386080"/>
                    <a:pt x="3402330" y="419100"/>
                  </a:cubicBezTo>
                  <a:cubicBezTo>
                    <a:pt x="3415030" y="452120"/>
                    <a:pt x="3420110" y="492760"/>
                    <a:pt x="3415030" y="528320"/>
                  </a:cubicBezTo>
                  <a:cubicBezTo>
                    <a:pt x="3411220" y="562610"/>
                    <a:pt x="3397250" y="600710"/>
                    <a:pt x="3376930" y="629920"/>
                  </a:cubicBezTo>
                  <a:cubicBezTo>
                    <a:pt x="3356610" y="659130"/>
                    <a:pt x="3319780" y="687070"/>
                    <a:pt x="3294380" y="702310"/>
                  </a:cubicBezTo>
                  <a:cubicBezTo>
                    <a:pt x="3276600" y="713740"/>
                    <a:pt x="3261360" y="717550"/>
                    <a:pt x="3243580" y="722630"/>
                  </a:cubicBezTo>
                  <a:cubicBezTo>
                    <a:pt x="3225800" y="726440"/>
                    <a:pt x="3214370" y="730250"/>
                    <a:pt x="3188970" y="728980"/>
                  </a:cubicBezTo>
                  <a:cubicBezTo>
                    <a:pt x="3119120" y="725170"/>
                    <a:pt x="2952750" y="668020"/>
                    <a:pt x="2815590" y="642620"/>
                  </a:cubicBezTo>
                  <a:cubicBezTo>
                    <a:pt x="2650490" y="613410"/>
                    <a:pt x="2425700" y="580390"/>
                    <a:pt x="2264410" y="570230"/>
                  </a:cubicBezTo>
                  <a:cubicBezTo>
                    <a:pt x="2138680" y="563880"/>
                    <a:pt x="2029460" y="563880"/>
                    <a:pt x="1929130" y="576580"/>
                  </a:cubicBezTo>
                  <a:cubicBezTo>
                    <a:pt x="1846580" y="586740"/>
                    <a:pt x="1781810" y="603250"/>
                    <a:pt x="1705610" y="629920"/>
                  </a:cubicBezTo>
                  <a:cubicBezTo>
                    <a:pt x="1619250" y="660400"/>
                    <a:pt x="1544320" y="712470"/>
                    <a:pt x="1437640" y="755650"/>
                  </a:cubicBezTo>
                  <a:cubicBezTo>
                    <a:pt x="1290320" y="815340"/>
                    <a:pt x="1043940" y="906780"/>
                    <a:pt x="897890" y="942340"/>
                  </a:cubicBezTo>
                  <a:cubicBezTo>
                    <a:pt x="801370" y="963930"/>
                    <a:pt x="739140" y="975360"/>
                    <a:pt x="654050" y="974090"/>
                  </a:cubicBezTo>
                  <a:cubicBezTo>
                    <a:pt x="558800" y="972820"/>
                    <a:pt x="445770" y="961390"/>
                    <a:pt x="355600" y="924560"/>
                  </a:cubicBezTo>
                  <a:cubicBezTo>
                    <a:pt x="267970" y="890270"/>
                    <a:pt x="146050" y="844550"/>
                    <a:pt x="119380" y="767080"/>
                  </a:cubicBezTo>
                  <a:cubicBezTo>
                    <a:pt x="86360" y="670560"/>
                    <a:pt x="171450" y="439420"/>
                    <a:pt x="252730" y="363220"/>
                  </a:cubicBezTo>
                  <a:cubicBezTo>
                    <a:pt x="320040" y="300990"/>
                    <a:pt x="438150" y="306070"/>
                    <a:pt x="528320" y="293370"/>
                  </a:cubicBezTo>
                  <a:cubicBezTo>
                    <a:pt x="610870" y="281940"/>
                    <a:pt x="690880" y="283210"/>
                    <a:pt x="770890" y="287020"/>
                  </a:cubicBezTo>
                  <a:cubicBezTo>
                    <a:pt x="852170" y="290830"/>
                    <a:pt x="963930" y="302260"/>
                    <a:pt x="1013460" y="316230"/>
                  </a:cubicBezTo>
                  <a:cubicBezTo>
                    <a:pt x="1037590" y="321310"/>
                    <a:pt x="1049020" y="327660"/>
                    <a:pt x="1064260" y="336550"/>
                  </a:cubicBezTo>
                  <a:cubicBezTo>
                    <a:pt x="1080770" y="345440"/>
                    <a:pt x="1094740" y="353060"/>
                    <a:pt x="1108710" y="368300"/>
                  </a:cubicBezTo>
                  <a:cubicBezTo>
                    <a:pt x="1130300" y="389890"/>
                    <a:pt x="1156970" y="426720"/>
                    <a:pt x="1169670" y="461010"/>
                  </a:cubicBezTo>
                  <a:cubicBezTo>
                    <a:pt x="1181100" y="494030"/>
                    <a:pt x="1182370" y="539750"/>
                    <a:pt x="1179830" y="568960"/>
                  </a:cubicBezTo>
                  <a:cubicBezTo>
                    <a:pt x="1177290" y="590550"/>
                    <a:pt x="1174750" y="603250"/>
                    <a:pt x="1164590" y="622300"/>
                  </a:cubicBezTo>
                  <a:cubicBezTo>
                    <a:pt x="1151890" y="648970"/>
                    <a:pt x="1127760" y="688340"/>
                    <a:pt x="1101090" y="711200"/>
                  </a:cubicBezTo>
                  <a:cubicBezTo>
                    <a:pt x="1073150" y="734060"/>
                    <a:pt x="1037590" y="751840"/>
                    <a:pt x="1002030" y="759460"/>
                  </a:cubicBezTo>
                  <a:cubicBezTo>
                    <a:pt x="967740" y="767080"/>
                    <a:pt x="937260" y="763270"/>
                    <a:pt x="892810" y="756920"/>
                  </a:cubicBezTo>
                  <a:cubicBezTo>
                    <a:pt x="822960" y="745490"/>
                    <a:pt x="716280" y="699770"/>
                    <a:pt x="622300" y="679450"/>
                  </a:cubicBezTo>
                  <a:cubicBezTo>
                    <a:pt x="524510" y="657860"/>
                    <a:pt x="387350" y="656590"/>
                    <a:pt x="316230" y="631190"/>
                  </a:cubicBezTo>
                  <a:cubicBezTo>
                    <a:pt x="273050" y="614680"/>
                    <a:pt x="245110" y="593090"/>
                    <a:pt x="222250" y="574040"/>
                  </a:cubicBezTo>
                  <a:cubicBezTo>
                    <a:pt x="207010" y="558800"/>
                    <a:pt x="198120" y="548640"/>
                    <a:pt x="189230" y="529590"/>
                  </a:cubicBezTo>
                  <a:cubicBezTo>
                    <a:pt x="175260" y="502920"/>
                    <a:pt x="158750" y="461010"/>
                    <a:pt x="156210" y="425450"/>
                  </a:cubicBezTo>
                  <a:cubicBezTo>
                    <a:pt x="154940" y="389890"/>
                    <a:pt x="166370" y="345440"/>
                    <a:pt x="176530" y="317500"/>
                  </a:cubicBezTo>
                  <a:cubicBezTo>
                    <a:pt x="184150" y="298450"/>
                    <a:pt x="194310" y="284480"/>
                    <a:pt x="205740" y="270510"/>
                  </a:cubicBezTo>
                  <a:cubicBezTo>
                    <a:pt x="217170" y="256540"/>
                    <a:pt x="227330" y="243840"/>
                    <a:pt x="245110" y="232410"/>
                  </a:cubicBezTo>
                  <a:cubicBezTo>
                    <a:pt x="269240" y="214630"/>
                    <a:pt x="299720" y="198120"/>
                    <a:pt x="344170" y="187960"/>
                  </a:cubicBezTo>
                  <a:cubicBezTo>
                    <a:pt x="424180" y="168910"/>
                    <a:pt x="551180" y="180340"/>
                    <a:pt x="688340" y="168910"/>
                  </a:cubicBezTo>
                  <a:cubicBezTo>
                    <a:pt x="895350" y="152400"/>
                    <a:pt x="1327150" y="67310"/>
                    <a:pt x="1464310" y="85090"/>
                  </a:cubicBezTo>
                  <a:cubicBezTo>
                    <a:pt x="1515110" y="91440"/>
                    <a:pt x="1536700" y="104140"/>
                    <a:pt x="1565910" y="124460"/>
                  </a:cubicBezTo>
                  <a:cubicBezTo>
                    <a:pt x="1595120" y="144780"/>
                    <a:pt x="1623060" y="181610"/>
                    <a:pt x="1638300" y="207010"/>
                  </a:cubicBezTo>
                  <a:cubicBezTo>
                    <a:pt x="1648460" y="224790"/>
                    <a:pt x="1653540" y="237490"/>
                    <a:pt x="1657350" y="259080"/>
                  </a:cubicBezTo>
                  <a:cubicBezTo>
                    <a:pt x="1662430" y="288290"/>
                    <a:pt x="1664970" y="334010"/>
                    <a:pt x="1656080" y="368300"/>
                  </a:cubicBezTo>
                  <a:cubicBezTo>
                    <a:pt x="1647190" y="402590"/>
                    <a:pt x="1628140" y="438150"/>
                    <a:pt x="1605280" y="464820"/>
                  </a:cubicBezTo>
                  <a:cubicBezTo>
                    <a:pt x="1581150" y="491490"/>
                    <a:pt x="1541780" y="514350"/>
                    <a:pt x="1513840" y="525780"/>
                  </a:cubicBezTo>
                  <a:cubicBezTo>
                    <a:pt x="1494790" y="534670"/>
                    <a:pt x="1488440" y="535940"/>
                    <a:pt x="1460500" y="538480"/>
                  </a:cubicBezTo>
                  <a:cubicBezTo>
                    <a:pt x="1380490" y="548640"/>
                    <a:pt x="1040130" y="610870"/>
                    <a:pt x="979170" y="537210"/>
                  </a:cubicBezTo>
                  <a:cubicBezTo>
                    <a:pt x="924560" y="472440"/>
                    <a:pt x="981710" y="209550"/>
                    <a:pt x="1042670" y="175260"/>
                  </a:cubicBezTo>
                  <a:cubicBezTo>
                    <a:pt x="1093470" y="147320"/>
                    <a:pt x="1224280" y="233680"/>
                    <a:pt x="1276350" y="271780"/>
                  </a:cubicBezTo>
                  <a:cubicBezTo>
                    <a:pt x="1310640" y="297180"/>
                    <a:pt x="1330960" y="330200"/>
                    <a:pt x="1346200" y="356870"/>
                  </a:cubicBezTo>
                  <a:cubicBezTo>
                    <a:pt x="1356360" y="374650"/>
                    <a:pt x="1360170" y="387350"/>
                    <a:pt x="1363980" y="408940"/>
                  </a:cubicBezTo>
                  <a:cubicBezTo>
                    <a:pt x="1367790" y="438150"/>
                    <a:pt x="1369060" y="483870"/>
                    <a:pt x="1360170" y="518160"/>
                  </a:cubicBezTo>
                  <a:cubicBezTo>
                    <a:pt x="1350010" y="552450"/>
                    <a:pt x="1324610" y="590550"/>
                    <a:pt x="1305560" y="613410"/>
                  </a:cubicBezTo>
                  <a:cubicBezTo>
                    <a:pt x="1291590" y="628650"/>
                    <a:pt x="1281430" y="637540"/>
                    <a:pt x="1263650" y="647700"/>
                  </a:cubicBezTo>
                  <a:cubicBezTo>
                    <a:pt x="1236980" y="662940"/>
                    <a:pt x="1195070" y="680720"/>
                    <a:pt x="1159510" y="683260"/>
                  </a:cubicBezTo>
                  <a:cubicBezTo>
                    <a:pt x="1123950" y="685800"/>
                    <a:pt x="1079500" y="675640"/>
                    <a:pt x="1051560" y="666750"/>
                  </a:cubicBezTo>
                  <a:cubicBezTo>
                    <a:pt x="1031240" y="659130"/>
                    <a:pt x="1027430" y="641350"/>
                    <a:pt x="1003300" y="638810"/>
                  </a:cubicBezTo>
                  <a:cubicBezTo>
                    <a:pt x="944880" y="632460"/>
                    <a:pt x="802640" y="711200"/>
                    <a:pt x="685800" y="732790"/>
                  </a:cubicBezTo>
                  <a:cubicBezTo>
                    <a:pt x="549910" y="758190"/>
                    <a:pt x="334010" y="775970"/>
                    <a:pt x="234950" y="769620"/>
                  </a:cubicBezTo>
                  <a:cubicBezTo>
                    <a:pt x="187960" y="765810"/>
                    <a:pt x="156210" y="756920"/>
                    <a:pt x="128270" y="744220"/>
                  </a:cubicBezTo>
                  <a:cubicBezTo>
                    <a:pt x="109220" y="736600"/>
                    <a:pt x="96520" y="726440"/>
                    <a:pt x="82550" y="713740"/>
                  </a:cubicBezTo>
                  <a:cubicBezTo>
                    <a:pt x="68580" y="702310"/>
                    <a:pt x="57150" y="692150"/>
                    <a:pt x="45720" y="673100"/>
                  </a:cubicBezTo>
                  <a:cubicBezTo>
                    <a:pt x="29210" y="648970"/>
                    <a:pt x="10160" y="607060"/>
                    <a:pt x="5080" y="571500"/>
                  </a:cubicBezTo>
                  <a:cubicBezTo>
                    <a:pt x="0" y="537210"/>
                    <a:pt x="7620" y="491490"/>
                    <a:pt x="16510" y="463550"/>
                  </a:cubicBezTo>
                  <a:cubicBezTo>
                    <a:pt x="22860" y="443230"/>
                    <a:pt x="30480" y="429260"/>
                    <a:pt x="40640" y="414020"/>
                  </a:cubicBezTo>
                  <a:cubicBezTo>
                    <a:pt x="50800" y="398780"/>
                    <a:pt x="60960" y="386080"/>
                    <a:pt x="77470" y="372110"/>
                  </a:cubicBezTo>
                  <a:cubicBezTo>
                    <a:pt x="100330" y="353060"/>
                    <a:pt x="128270" y="332740"/>
                    <a:pt x="172720" y="320040"/>
                  </a:cubicBezTo>
                  <a:cubicBezTo>
                    <a:pt x="256540" y="295910"/>
                    <a:pt x="402590" y="314960"/>
                    <a:pt x="558800" y="298450"/>
                  </a:cubicBezTo>
                  <a:cubicBezTo>
                    <a:pt x="797560" y="273050"/>
                    <a:pt x="1248410" y="177800"/>
                    <a:pt x="1468120" y="160020"/>
                  </a:cubicBezTo>
                  <a:cubicBezTo>
                    <a:pt x="1591310" y="149860"/>
                    <a:pt x="1648460" y="154940"/>
                    <a:pt x="1757680" y="157480"/>
                  </a:cubicBezTo>
                  <a:cubicBezTo>
                    <a:pt x="1903730" y="161290"/>
                    <a:pt x="2089150" y="176530"/>
                    <a:pt x="2266950" y="187960"/>
                  </a:cubicBezTo>
                  <a:cubicBezTo>
                    <a:pt x="2459990" y="201930"/>
                    <a:pt x="2755900" y="212090"/>
                    <a:pt x="2874010" y="233680"/>
                  </a:cubicBezTo>
                  <a:cubicBezTo>
                    <a:pt x="2923540" y="242570"/>
                    <a:pt x="2948940" y="246380"/>
                    <a:pt x="2979420" y="264160"/>
                  </a:cubicBezTo>
                  <a:cubicBezTo>
                    <a:pt x="3009900" y="281940"/>
                    <a:pt x="3039110" y="309880"/>
                    <a:pt x="3058160" y="340360"/>
                  </a:cubicBezTo>
                  <a:cubicBezTo>
                    <a:pt x="3077210" y="369570"/>
                    <a:pt x="3089910" y="408940"/>
                    <a:pt x="3092450" y="443230"/>
                  </a:cubicBezTo>
                  <a:cubicBezTo>
                    <a:pt x="3094990" y="478790"/>
                    <a:pt x="3084830" y="523240"/>
                    <a:pt x="3074670" y="551180"/>
                  </a:cubicBezTo>
                  <a:cubicBezTo>
                    <a:pt x="3068320" y="571500"/>
                    <a:pt x="3060700" y="582930"/>
                    <a:pt x="3046730" y="599440"/>
                  </a:cubicBezTo>
                  <a:cubicBezTo>
                    <a:pt x="3027680" y="622300"/>
                    <a:pt x="2994660" y="652780"/>
                    <a:pt x="2962910" y="668020"/>
                  </a:cubicBezTo>
                  <a:cubicBezTo>
                    <a:pt x="2929890" y="683260"/>
                    <a:pt x="2907030" y="684530"/>
                    <a:pt x="2854960" y="690880"/>
                  </a:cubicBezTo>
                  <a:cubicBezTo>
                    <a:pt x="2729230" y="703580"/>
                    <a:pt x="2377440" y="676910"/>
                    <a:pt x="2192020" y="692150"/>
                  </a:cubicBezTo>
                  <a:cubicBezTo>
                    <a:pt x="2056130" y="703580"/>
                    <a:pt x="1960880" y="725170"/>
                    <a:pt x="1841500" y="748030"/>
                  </a:cubicBezTo>
                  <a:cubicBezTo>
                    <a:pt x="1714500" y="773430"/>
                    <a:pt x="1521460" y="830580"/>
                    <a:pt x="1450340" y="835660"/>
                  </a:cubicBezTo>
                  <a:cubicBezTo>
                    <a:pt x="1423670" y="838200"/>
                    <a:pt x="1416050" y="838200"/>
                    <a:pt x="1394460" y="833120"/>
                  </a:cubicBezTo>
                  <a:cubicBezTo>
                    <a:pt x="1366520" y="825500"/>
                    <a:pt x="1319530" y="805180"/>
                    <a:pt x="1295400" y="787400"/>
                  </a:cubicBezTo>
                  <a:cubicBezTo>
                    <a:pt x="1277620" y="775970"/>
                    <a:pt x="1268730" y="765810"/>
                    <a:pt x="1256030" y="748030"/>
                  </a:cubicBezTo>
                  <a:cubicBezTo>
                    <a:pt x="1239520" y="723900"/>
                    <a:pt x="1217930" y="683260"/>
                    <a:pt x="1211580" y="648970"/>
                  </a:cubicBezTo>
                  <a:cubicBezTo>
                    <a:pt x="1205230" y="613410"/>
                    <a:pt x="1211580" y="567690"/>
                    <a:pt x="1219200" y="539750"/>
                  </a:cubicBezTo>
                  <a:cubicBezTo>
                    <a:pt x="1224280" y="519430"/>
                    <a:pt x="1231900" y="504190"/>
                    <a:pt x="1242060" y="488950"/>
                  </a:cubicBezTo>
                  <a:cubicBezTo>
                    <a:pt x="1250950" y="473710"/>
                    <a:pt x="1259840" y="459740"/>
                    <a:pt x="1276350" y="445770"/>
                  </a:cubicBezTo>
                  <a:cubicBezTo>
                    <a:pt x="1297940" y="426720"/>
                    <a:pt x="1318260" y="410210"/>
                    <a:pt x="1369060" y="389890"/>
                  </a:cubicBezTo>
                  <a:cubicBezTo>
                    <a:pt x="1535430" y="322580"/>
                    <a:pt x="2211070" y="186690"/>
                    <a:pt x="2494280" y="137160"/>
                  </a:cubicBezTo>
                  <a:cubicBezTo>
                    <a:pt x="2665730" y="106680"/>
                    <a:pt x="2834640" y="81280"/>
                    <a:pt x="2907030" y="83820"/>
                  </a:cubicBezTo>
                  <a:cubicBezTo>
                    <a:pt x="2933700" y="85090"/>
                    <a:pt x="2941320" y="86360"/>
                    <a:pt x="2960370" y="95250"/>
                  </a:cubicBezTo>
                  <a:cubicBezTo>
                    <a:pt x="2988310" y="106680"/>
                    <a:pt x="3028950" y="128270"/>
                    <a:pt x="3053080" y="153670"/>
                  </a:cubicBezTo>
                  <a:cubicBezTo>
                    <a:pt x="3077210" y="179070"/>
                    <a:pt x="3097530" y="214630"/>
                    <a:pt x="3107690" y="248920"/>
                  </a:cubicBezTo>
                  <a:cubicBezTo>
                    <a:pt x="3116580" y="283210"/>
                    <a:pt x="3117850" y="323850"/>
                    <a:pt x="3111500" y="358140"/>
                  </a:cubicBezTo>
                  <a:cubicBezTo>
                    <a:pt x="3103880" y="392430"/>
                    <a:pt x="3086100" y="429260"/>
                    <a:pt x="3063240" y="457200"/>
                  </a:cubicBezTo>
                  <a:cubicBezTo>
                    <a:pt x="3041650" y="483870"/>
                    <a:pt x="3002280" y="509270"/>
                    <a:pt x="2975610" y="521970"/>
                  </a:cubicBezTo>
                  <a:cubicBezTo>
                    <a:pt x="2956560" y="530860"/>
                    <a:pt x="2951480" y="532130"/>
                    <a:pt x="2922270" y="537210"/>
                  </a:cubicBezTo>
                  <a:cubicBezTo>
                    <a:pt x="2810510" y="554990"/>
                    <a:pt x="2296160" y="561340"/>
                    <a:pt x="2072640" y="562610"/>
                  </a:cubicBezTo>
                  <a:cubicBezTo>
                    <a:pt x="1927860" y="563880"/>
                    <a:pt x="1794510" y="576580"/>
                    <a:pt x="1714500" y="556260"/>
                  </a:cubicBezTo>
                  <a:cubicBezTo>
                    <a:pt x="1670050" y="544830"/>
                    <a:pt x="1643380" y="529590"/>
                    <a:pt x="1616710" y="505460"/>
                  </a:cubicBezTo>
                  <a:cubicBezTo>
                    <a:pt x="1590040" y="482600"/>
                    <a:pt x="1567180" y="443230"/>
                    <a:pt x="1554480" y="415290"/>
                  </a:cubicBezTo>
                  <a:cubicBezTo>
                    <a:pt x="1545590" y="396240"/>
                    <a:pt x="1544320" y="381000"/>
                    <a:pt x="1541780" y="361950"/>
                  </a:cubicBezTo>
                  <a:cubicBezTo>
                    <a:pt x="1539240" y="344170"/>
                    <a:pt x="1537970" y="327660"/>
                    <a:pt x="1541780" y="307340"/>
                  </a:cubicBezTo>
                  <a:cubicBezTo>
                    <a:pt x="1546860" y="278130"/>
                    <a:pt x="1560830" y="233680"/>
                    <a:pt x="1579880" y="204470"/>
                  </a:cubicBezTo>
                  <a:cubicBezTo>
                    <a:pt x="1600200" y="175260"/>
                    <a:pt x="1630680" y="148590"/>
                    <a:pt x="1662430" y="132080"/>
                  </a:cubicBezTo>
                  <a:cubicBezTo>
                    <a:pt x="1694180" y="115570"/>
                    <a:pt x="1717040" y="114300"/>
                    <a:pt x="1769110" y="106680"/>
                  </a:cubicBezTo>
                  <a:cubicBezTo>
                    <a:pt x="1898650" y="85090"/>
                    <a:pt x="2289810" y="76200"/>
                    <a:pt x="2461260" y="54610"/>
                  </a:cubicBezTo>
                  <a:cubicBezTo>
                    <a:pt x="2562860" y="43180"/>
                    <a:pt x="2628900" y="21590"/>
                    <a:pt x="2703830" y="13970"/>
                  </a:cubicBezTo>
                  <a:cubicBezTo>
                    <a:pt x="2766060" y="6350"/>
                    <a:pt x="2825750" y="0"/>
                    <a:pt x="2876550" y="3810"/>
                  </a:cubicBezTo>
                  <a:cubicBezTo>
                    <a:pt x="2917190" y="6350"/>
                    <a:pt x="2952750" y="10160"/>
                    <a:pt x="2984500" y="25400"/>
                  </a:cubicBezTo>
                  <a:cubicBezTo>
                    <a:pt x="3016250" y="40640"/>
                    <a:pt x="3050540" y="71120"/>
                    <a:pt x="3069590" y="93980"/>
                  </a:cubicBezTo>
                  <a:cubicBezTo>
                    <a:pt x="3083560" y="110490"/>
                    <a:pt x="3089910" y="121920"/>
                    <a:pt x="3097530" y="140970"/>
                  </a:cubicBezTo>
                  <a:cubicBezTo>
                    <a:pt x="3107690" y="168910"/>
                    <a:pt x="3117850" y="214630"/>
                    <a:pt x="3115310" y="248920"/>
                  </a:cubicBezTo>
                  <a:cubicBezTo>
                    <a:pt x="3112770" y="284480"/>
                    <a:pt x="3100070" y="323850"/>
                    <a:pt x="3081020" y="353060"/>
                  </a:cubicBezTo>
                  <a:cubicBezTo>
                    <a:pt x="3061970" y="383540"/>
                    <a:pt x="3027680" y="412750"/>
                    <a:pt x="3002280" y="429260"/>
                  </a:cubicBezTo>
                  <a:cubicBezTo>
                    <a:pt x="2985770" y="441960"/>
                    <a:pt x="2980690" y="443230"/>
                    <a:pt x="2952750" y="452120"/>
                  </a:cubicBezTo>
                  <a:cubicBezTo>
                    <a:pt x="2833370" y="486410"/>
                    <a:pt x="2246630" y="588010"/>
                    <a:pt x="1996440" y="610870"/>
                  </a:cubicBezTo>
                  <a:cubicBezTo>
                    <a:pt x="1836420" y="624840"/>
                    <a:pt x="1690370" y="624840"/>
                    <a:pt x="1600200" y="614680"/>
                  </a:cubicBezTo>
                  <a:cubicBezTo>
                    <a:pt x="1553210" y="609600"/>
                    <a:pt x="1521460" y="600710"/>
                    <a:pt x="1493520" y="589280"/>
                  </a:cubicBezTo>
                  <a:cubicBezTo>
                    <a:pt x="1474470" y="580390"/>
                    <a:pt x="1463040" y="572770"/>
                    <a:pt x="1449070" y="557530"/>
                  </a:cubicBezTo>
                  <a:cubicBezTo>
                    <a:pt x="1427480" y="535940"/>
                    <a:pt x="1399540" y="500380"/>
                    <a:pt x="1386840" y="467360"/>
                  </a:cubicBezTo>
                  <a:cubicBezTo>
                    <a:pt x="1374140" y="434340"/>
                    <a:pt x="1369060" y="393700"/>
                    <a:pt x="1372870" y="358140"/>
                  </a:cubicBezTo>
                  <a:cubicBezTo>
                    <a:pt x="1377950" y="323850"/>
                    <a:pt x="1391920" y="285750"/>
                    <a:pt x="1412240" y="256540"/>
                  </a:cubicBezTo>
                  <a:cubicBezTo>
                    <a:pt x="1432560" y="227330"/>
                    <a:pt x="1463040" y="200660"/>
                    <a:pt x="1493520" y="184150"/>
                  </a:cubicBezTo>
                  <a:cubicBezTo>
                    <a:pt x="1525270" y="167640"/>
                    <a:pt x="1548130" y="163830"/>
                    <a:pt x="1600200" y="157480"/>
                  </a:cubicBezTo>
                  <a:cubicBezTo>
                    <a:pt x="1732280" y="142240"/>
                    <a:pt x="2189480" y="132080"/>
                    <a:pt x="2316480" y="163830"/>
                  </a:cubicBezTo>
                  <a:cubicBezTo>
                    <a:pt x="2366010" y="176530"/>
                    <a:pt x="2386330" y="191770"/>
                    <a:pt x="2413000" y="214630"/>
                  </a:cubicBezTo>
                  <a:cubicBezTo>
                    <a:pt x="2439670" y="238760"/>
                    <a:pt x="2462530" y="271780"/>
                    <a:pt x="2475230" y="304800"/>
                  </a:cubicBezTo>
                  <a:cubicBezTo>
                    <a:pt x="2487930" y="337820"/>
                    <a:pt x="2490470" y="383540"/>
                    <a:pt x="2489200" y="414020"/>
                  </a:cubicBezTo>
                  <a:cubicBezTo>
                    <a:pt x="2487930" y="434340"/>
                    <a:pt x="2484120" y="448310"/>
                    <a:pt x="2475230" y="467360"/>
                  </a:cubicBezTo>
                  <a:cubicBezTo>
                    <a:pt x="2463800" y="494030"/>
                    <a:pt x="2434590" y="535940"/>
                    <a:pt x="2413000" y="557530"/>
                  </a:cubicBezTo>
                  <a:cubicBezTo>
                    <a:pt x="2397760" y="572770"/>
                    <a:pt x="2387600" y="580390"/>
                    <a:pt x="2368550" y="588010"/>
                  </a:cubicBezTo>
                  <a:cubicBezTo>
                    <a:pt x="2340610" y="600710"/>
                    <a:pt x="2311400" y="607060"/>
                    <a:pt x="2261870" y="614680"/>
                  </a:cubicBezTo>
                  <a:cubicBezTo>
                    <a:pt x="2152650" y="631190"/>
                    <a:pt x="1945640" y="633730"/>
                    <a:pt x="1733550" y="643890"/>
                  </a:cubicBezTo>
                  <a:cubicBezTo>
                    <a:pt x="1410970" y="657860"/>
                    <a:pt x="800100" y="687070"/>
                    <a:pt x="519430" y="689610"/>
                  </a:cubicBezTo>
                  <a:cubicBezTo>
                    <a:pt x="369570" y="692150"/>
                    <a:pt x="254000" y="704850"/>
                    <a:pt x="176530" y="685800"/>
                  </a:cubicBezTo>
                  <a:cubicBezTo>
                    <a:pt x="133350" y="674370"/>
                    <a:pt x="102870" y="652780"/>
                    <a:pt x="80010" y="635000"/>
                  </a:cubicBezTo>
                  <a:cubicBezTo>
                    <a:pt x="63500" y="622300"/>
                    <a:pt x="53340" y="608330"/>
                    <a:pt x="43180" y="594360"/>
                  </a:cubicBezTo>
                  <a:cubicBezTo>
                    <a:pt x="33020" y="579120"/>
                    <a:pt x="24130" y="565150"/>
                    <a:pt x="17780" y="544830"/>
                  </a:cubicBezTo>
                  <a:cubicBezTo>
                    <a:pt x="8890" y="516890"/>
                    <a:pt x="2540" y="466090"/>
                    <a:pt x="3810" y="436880"/>
                  </a:cubicBezTo>
                  <a:cubicBezTo>
                    <a:pt x="5080" y="415290"/>
                    <a:pt x="8890" y="402590"/>
                    <a:pt x="16510" y="383540"/>
                  </a:cubicBezTo>
                  <a:cubicBezTo>
                    <a:pt x="29210" y="355600"/>
                    <a:pt x="52070" y="316230"/>
                    <a:pt x="78740" y="292100"/>
                  </a:cubicBezTo>
                  <a:cubicBezTo>
                    <a:pt x="105410" y="269240"/>
                    <a:pt x="147320" y="250190"/>
                    <a:pt x="175260" y="241300"/>
                  </a:cubicBezTo>
                  <a:cubicBezTo>
                    <a:pt x="195580" y="234950"/>
                    <a:pt x="201930" y="233680"/>
                    <a:pt x="229870" y="234950"/>
                  </a:cubicBezTo>
                  <a:cubicBezTo>
                    <a:pt x="327660" y="240030"/>
                    <a:pt x="704850" y="355600"/>
                    <a:pt x="872490" y="384810"/>
                  </a:cubicBezTo>
                  <a:cubicBezTo>
                    <a:pt x="977900" y="402590"/>
                    <a:pt x="1038860" y="412750"/>
                    <a:pt x="1132840" y="415290"/>
                  </a:cubicBezTo>
                  <a:cubicBezTo>
                    <a:pt x="1242060" y="417830"/>
                    <a:pt x="1376680" y="401320"/>
                    <a:pt x="1490980" y="387350"/>
                  </a:cubicBezTo>
                  <a:cubicBezTo>
                    <a:pt x="1600200" y="374650"/>
                    <a:pt x="1699260" y="358140"/>
                    <a:pt x="1805940" y="335280"/>
                  </a:cubicBezTo>
                  <a:cubicBezTo>
                    <a:pt x="1916430" y="311150"/>
                    <a:pt x="2002790" y="265430"/>
                    <a:pt x="2139950" y="247650"/>
                  </a:cubicBezTo>
                  <a:cubicBezTo>
                    <a:pt x="2352040" y="218440"/>
                    <a:pt x="2847340" y="119380"/>
                    <a:pt x="2965450" y="234950"/>
                  </a:cubicBezTo>
                  <a:cubicBezTo>
                    <a:pt x="3051810" y="321310"/>
                    <a:pt x="3051810" y="603250"/>
                    <a:pt x="2965450" y="692150"/>
                  </a:cubicBezTo>
                  <a:cubicBezTo>
                    <a:pt x="2848610" y="810260"/>
                    <a:pt x="2346960" y="671830"/>
                    <a:pt x="2150110" y="702310"/>
                  </a:cubicBezTo>
                  <a:cubicBezTo>
                    <a:pt x="2034540" y="721360"/>
                    <a:pt x="1976120" y="763270"/>
                    <a:pt x="1882140" y="786130"/>
                  </a:cubicBezTo>
                  <a:cubicBezTo>
                    <a:pt x="1779270" y="810260"/>
                    <a:pt x="1672590" y="826770"/>
                    <a:pt x="1555750" y="840740"/>
                  </a:cubicBezTo>
                  <a:cubicBezTo>
                    <a:pt x="1423670" y="855980"/>
                    <a:pt x="1253490" y="872490"/>
                    <a:pt x="1129030" y="872490"/>
                  </a:cubicBezTo>
                  <a:cubicBezTo>
                    <a:pt x="1032510" y="871220"/>
                    <a:pt x="960120" y="866140"/>
                    <a:pt x="873760" y="849630"/>
                  </a:cubicBezTo>
                  <a:cubicBezTo>
                    <a:pt x="779780" y="833120"/>
                    <a:pt x="690880" y="795020"/>
                    <a:pt x="585470" y="769620"/>
                  </a:cubicBezTo>
                  <a:cubicBezTo>
                    <a:pt x="462280" y="739140"/>
                    <a:pt x="264160" y="716280"/>
                    <a:pt x="176530" y="685800"/>
                  </a:cubicBezTo>
                  <a:cubicBezTo>
                    <a:pt x="132080" y="669290"/>
                    <a:pt x="102870" y="652780"/>
                    <a:pt x="80010" y="635000"/>
                  </a:cubicBezTo>
                  <a:cubicBezTo>
                    <a:pt x="63500" y="622300"/>
                    <a:pt x="54610" y="612140"/>
                    <a:pt x="43180" y="594360"/>
                  </a:cubicBezTo>
                  <a:cubicBezTo>
                    <a:pt x="27940" y="568960"/>
                    <a:pt x="8890" y="527050"/>
                    <a:pt x="3810" y="491490"/>
                  </a:cubicBezTo>
                  <a:cubicBezTo>
                    <a:pt x="0" y="455930"/>
                    <a:pt x="5080" y="416560"/>
                    <a:pt x="16510" y="383540"/>
                  </a:cubicBezTo>
                  <a:cubicBezTo>
                    <a:pt x="29210" y="349250"/>
                    <a:pt x="52070" y="316230"/>
                    <a:pt x="78740" y="292100"/>
                  </a:cubicBezTo>
                  <a:cubicBezTo>
                    <a:pt x="105410" y="269240"/>
                    <a:pt x="119380" y="256540"/>
                    <a:pt x="175260" y="241300"/>
                  </a:cubicBezTo>
                  <a:cubicBezTo>
                    <a:pt x="424180" y="175260"/>
                    <a:pt x="2125980" y="133350"/>
                    <a:pt x="2316480" y="163830"/>
                  </a:cubicBezTo>
                  <a:cubicBezTo>
                    <a:pt x="2346960" y="168910"/>
                    <a:pt x="2349500" y="172720"/>
                    <a:pt x="2368550" y="184150"/>
                  </a:cubicBezTo>
                  <a:cubicBezTo>
                    <a:pt x="2393950" y="199390"/>
                    <a:pt x="2429510" y="227330"/>
                    <a:pt x="2449830" y="256540"/>
                  </a:cubicBezTo>
                  <a:cubicBezTo>
                    <a:pt x="2470150" y="285750"/>
                    <a:pt x="2482850" y="328930"/>
                    <a:pt x="2489200" y="358140"/>
                  </a:cubicBezTo>
                  <a:cubicBezTo>
                    <a:pt x="2493010" y="379730"/>
                    <a:pt x="2493010" y="392430"/>
                    <a:pt x="2489200" y="414020"/>
                  </a:cubicBezTo>
                  <a:cubicBezTo>
                    <a:pt x="2482850" y="443230"/>
                    <a:pt x="2470150" y="486410"/>
                    <a:pt x="2449830" y="515620"/>
                  </a:cubicBezTo>
                  <a:cubicBezTo>
                    <a:pt x="2429510" y="544830"/>
                    <a:pt x="2399030" y="572770"/>
                    <a:pt x="2368550" y="588010"/>
                  </a:cubicBezTo>
                  <a:cubicBezTo>
                    <a:pt x="2336800" y="604520"/>
                    <a:pt x="2312670" y="608330"/>
                    <a:pt x="2261870" y="614680"/>
                  </a:cubicBezTo>
                  <a:cubicBezTo>
                    <a:pt x="2136140" y="629920"/>
                    <a:pt x="1725930" y="629920"/>
                    <a:pt x="1600200" y="614680"/>
                  </a:cubicBezTo>
                  <a:cubicBezTo>
                    <a:pt x="1549400" y="608330"/>
                    <a:pt x="1521460" y="600710"/>
                    <a:pt x="1493520" y="589280"/>
                  </a:cubicBezTo>
                  <a:cubicBezTo>
                    <a:pt x="1474470" y="580390"/>
                    <a:pt x="1463040" y="572770"/>
                    <a:pt x="1449070" y="557530"/>
                  </a:cubicBezTo>
                  <a:cubicBezTo>
                    <a:pt x="1427480" y="535940"/>
                    <a:pt x="1398270" y="494030"/>
                    <a:pt x="1386840" y="467360"/>
                  </a:cubicBezTo>
                  <a:cubicBezTo>
                    <a:pt x="1377950" y="448310"/>
                    <a:pt x="1375410" y="431800"/>
                    <a:pt x="1372870" y="414020"/>
                  </a:cubicBezTo>
                  <a:cubicBezTo>
                    <a:pt x="1371600" y="396240"/>
                    <a:pt x="1369060" y="379730"/>
                    <a:pt x="1372870" y="359410"/>
                  </a:cubicBezTo>
                  <a:cubicBezTo>
                    <a:pt x="1377950" y="328930"/>
                    <a:pt x="1391920" y="285750"/>
                    <a:pt x="1412240" y="256540"/>
                  </a:cubicBezTo>
                  <a:cubicBezTo>
                    <a:pt x="1432560" y="227330"/>
                    <a:pt x="1468120" y="199390"/>
                    <a:pt x="1493520" y="184150"/>
                  </a:cubicBezTo>
                  <a:cubicBezTo>
                    <a:pt x="1511300" y="172720"/>
                    <a:pt x="1520190" y="168910"/>
                    <a:pt x="1545590" y="163830"/>
                  </a:cubicBezTo>
                  <a:cubicBezTo>
                    <a:pt x="1610360" y="151130"/>
                    <a:pt x="1766570" y="168910"/>
                    <a:pt x="1901190" y="156210"/>
                  </a:cubicBezTo>
                  <a:cubicBezTo>
                    <a:pt x="2078990" y="139700"/>
                    <a:pt x="2341880" y="77470"/>
                    <a:pt x="2520950" y="50800"/>
                  </a:cubicBezTo>
                  <a:cubicBezTo>
                    <a:pt x="2655570" y="30480"/>
                    <a:pt x="2809240" y="6350"/>
                    <a:pt x="2876550" y="3810"/>
                  </a:cubicBezTo>
                  <a:cubicBezTo>
                    <a:pt x="2903220" y="3810"/>
                    <a:pt x="2913380" y="5080"/>
                    <a:pt x="2932430" y="7620"/>
                  </a:cubicBezTo>
                  <a:cubicBezTo>
                    <a:pt x="2950210" y="11430"/>
                    <a:pt x="2965450" y="15240"/>
                    <a:pt x="2984500" y="25400"/>
                  </a:cubicBezTo>
                  <a:cubicBezTo>
                    <a:pt x="3009900" y="39370"/>
                    <a:pt x="3048000" y="66040"/>
                    <a:pt x="3069590" y="93980"/>
                  </a:cubicBezTo>
                  <a:cubicBezTo>
                    <a:pt x="3091180" y="121920"/>
                    <a:pt x="3106420" y="160020"/>
                    <a:pt x="3112770" y="194310"/>
                  </a:cubicBezTo>
                  <a:cubicBezTo>
                    <a:pt x="3119120" y="229870"/>
                    <a:pt x="3115310" y="269240"/>
                    <a:pt x="3105150" y="303530"/>
                  </a:cubicBezTo>
                  <a:cubicBezTo>
                    <a:pt x="3093720" y="336550"/>
                    <a:pt x="3072130" y="372110"/>
                    <a:pt x="3046730" y="396240"/>
                  </a:cubicBezTo>
                  <a:cubicBezTo>
                    <a:pt x="3021330" y="420370"/>
                    <a:pt x="3002280" y="434340"/>
                    <a:pt x="2952750" y="452120"/>
                  </a:cubicBezTo>
                  <a:cubicBezTo>
                    <a:pt x="2811780" y="497840"/>
                    <a:pt x="2320290" y="532130"/>
                    <a:pt x="2091690" y="548640"/>
                  </a:cubicBezTo>
                  <a:cubicBezTo>
                    <a:pt x="1940560" y="558800"/>
                    <a:pt x="1781810" y="567690"/>
                    <a:pt x="1714500" y="556260"/>
                  </a:cubicBezTo>
                  <a:cubicBezTo>
                    <a:pt x="1687830" y="552450"/>
                    <a:pt x="1680210" y="548640"/>
                    <a:pt x="1662430" y="537210"/>
                  </a:cubicBezTo>
                  <a:cubicBezTo>
                    <a:pt x="1637030" y="521970"/>
                    <a:pt x="1598930" y="487680"/>
                    <a:pt x="1581150" y="464820"/>
                  </a:cubicBezTo>
                  <a:cubicBezTo>
                    <a:pt x="1567180" y="448310"/>
                    <a:pt x="1560830" y="435610"/>
                    <a:pt x="1554480" y="415290"/>
                  </a:cubicBezTo>
                  <a:cubicBezTo>
                    <a:pt x="1545590" y="387350"/>
                    <a:pt x="1537970" y="342900"/>
                    <a:pt x="1541780" y="307340"/>
                  </a:cubicBezTo>
                  <a:cubicBezTo>
                    <a:pt x="1545590" y="271780"/>
                    <a:pt x="1560830" y="233680"/>
                    <a:pt x="1579880" y="204470"/>
                  </a:cubicBezTo>
                  <a:cubicBezTo>
                    <a:pt x="1600200" y="175260"/>
                    <a:pt x="1637030" y="147320"/>
                    <a:pt x="1662430" y="132080"/>
                  </a:cubicBezTo>
                  <a:cubicBezTo>
                    <a:pt x="1680210" y="121920"/>
                    <a:pt x="1686560" y="118110"/>
                    <a:pt x="1713230" y="113030"/>
                  </a:cubicBezTo>
                  <a:cubicBezTo>
                    <a:pt x="1798320" y="96520"/>
                    <a:pt x="2096770" y="113030"/>
                    <a:pt x="2250440" y="105410"/>
                  </a:cubicBezTo>
                  <a:cubicBezTo>
                    <a:pt x="2364740" y="100330"/>
                    <a:pt x="2446020" y="83820"/>
                    <a:pt x="2550160" y="80010"/>
                  </a:cubicBezTo>
                  <a:cubicBezTo>
                    <a:pt x="2664460" y="76200"/>
                    <a:pt x="2824480" y="69850"/>
                    <a:pt x="2907030" y="83820"/>
                  </a:cubicBezTo>
                  <a:cubicBezTo>
                    <a:pt x="2952750" y="91440"/>
                    <a:pt x="2984500" y="104140"/>
                    <a:pt x="3011170" y="118110"/>
                  </a:cubicBezTo>
                  <a:cubicBezTo>
                    <a:pt x="3028950" y="129540"/>
                    <a:pt x="3040380" y="140970"/>
                    <a:pt x="3053080" y="153670"/>
                  </a:cubicBezTo>
                  <a:cubicBezTo>
                    <a:pt x="3065780" y="167640"/>
                    <a:pt x="3077210" y="179070"/>
                    <a:pt x="3086100" y="198120"/>
                  </a:cubicBezTo>
                  <a:cubicBezTo>
                    <a:pt x="3098800" y="224790"/>
                    <a:pt x="3112770" y="273050"/>
                    <a:pt x="3115310" y="303530"/>
                  </a:cubicBezTo>
                  <a:cubicBezTo>
                    <a:pt x="3117850" y="323850"/>
                    <a:pt x="3116580" y="337820"/>
                    <a:pt x="3111500" y="358140"/>
                  </a:cubicBezTo>
                  <a:cubicBezTo>
                    <a:pt x="3102610" y="387350"/>
                    <a:pt x="3086100" y="429260"/>
                    <a:pt x="3063240" y="457200"/>
                  </a:cubicBezTo>
                  <a:cubicBezTo>
                    <a:pt x="3041650" y="483870"/>
                    <a:pt x="3018790" y="504190"/>
                    <a:pt x="2975610" y="521970"/>
                  </a:cubicBezTo>
                  <a:cubicBezTo>
                    <a:pt x="2893060" y="556260"/>
                    <a:pt x="2744470" y="554990"/>
                    <a:pt x="2579370" y="586740"/>
                  </a:cubicBezTo>
                  <a:cubicBezTo>
                    <a:pt x="2297430" y="640080"/>
                    <a:pt x="1628140" y="833120"/>
                    <a:pt x="1450340" y="835660"/>
                  </a:cubicBezTo>
                  <a:cubicBezTo>
                    <a:pt x="1395730" y="836930"/>
                    <a:pt x="1374140" y="830580"/>
                    <a:pt x="1342390" y="816610"/>
                  </a:cubicBezTo>
                  <a:cubicBezTo>
                    <a:pt x="1310640" y="801370"/>
                    <a:pt x="1278890" y="775970"/>
                    <a:pt x="1256030" y="748030"/>
                  </a:cubicBezTo>
                  <a:cubicBezTo>
                    <a:pt x="1234440" y="720090"/>
                    <a:pt x="1219200" y="676910"/>
                    <a:pt x="1211580" y="648970"/>
                  </a:cubicBezTo>
                  <a:cubicBezTo>
                    <a:pt x="1206500" y="628650"/>
                    <a:pt x="1206500" y="614680"/>
                    <a:pt x="1209040" y="593090"/>
                  </a:cubicBezTo>
                  <a:cubicBezTo>
                    <a:pt x="1212850" y="563880"/>
                    <a:pt x="1228090" y="515620"/>
                    <a:pt x="1242060" y="488950"/>
                  </a:cubicBezTo>
                  <a:cubicBezTo>
                    <a:pt x="1250950" y="469900"/>
                    <a:pt x="1259840" y="459740"/>
                    <a:pt x="1276350" y="445770"/>
                  </a:cubicBezTo>
                  <a:cubicBezTo>
                    <a:pt x="1297940" y="426720"/>
                    <a:pt x="1325880" y="407670"/>
                    <a:pt x="1369060" y="389890"/>
                  </a:cubicBezTo>
                  <a:cubicBezTo>
                    <a:pt x="1455420" y="355600"/>
                    <a:pt x="1635760" y="322580"/>
                    <a:pt x="1771650" y="297180"/>
                  </a:cubicBezTo>
                  <a:cubicBezTo>
                    <a:pt x="1910080" y="270510"/>
                    <a:pt x="2033270" y="246380"/>
                    <a:pt x="2190750" y="234950"/>
                  </a:cubicBezTo>
                  <a:cubicBezTo>
                    <a:pt x="2390140" y="219710"/>
                    <a:pt x="2747010" y="215900"/>
                    <a:pt x="2874010" y="233680"/>
                  </a:cubicBezTo>
                  <a:cubicBezTo>
                    <a:pt x="2924810" y="241300"/>
                    <a:pt x="2952750" y="250190"/>
                    <a:pt x="2979420" y="264160"/>
                  </a:cubicBezTo>
                  <a:cubicBezTo>
                    <a:pt x="2998470" y="273050"/>
                    <a:pt x="3008630" y="281940"/>
                    <a:pt x="3022600" y="297180"/>
                  </a:cubicBezTo>
                  <a:cubicBezTo>
                    <a:pt x="3042920" y="318770"/>
                    <a:pt x="3070860" y="361950"/>
                    <a:pt x="3081020" y="389890"/>
                  </a:cubicBezTo>
                  <a:cubicBezTo>
                    <a:pt x="3089910" y="408940"/>
                    <a:pt x="3091180" y="425450"/>
                    <a:pt x="3092450" y="443230"/>
                  </a:cubicBezTo>
                  <a:cubicBezTo>
                    <a:pt x="3093720" y="462280"/>
                    <a:pt x="3094990" y="478790"/>
                    <a:pt x="3089910" y="499110"/>
                  </a:cubicBezTo>
                  <a:cubicBezTo>
                    <a:pt x="3083560" y="528320"/>
                    <a:pt x="3063240" y="574040"/>
                    <a:pt x="3046730" y="599440"/>
                  </a:cubicBezTo>
                  <a:cubicBezTo>
                    <a:pt x="3035300" y="617220"/>
                    <a:pt x="3026410" y="627380"/>
                    <a:pt x="3008630" y="638810"/>
                  </a:cubicBezTo>
                  <a:cubicBezTo>
                    <a:pt x="2984500" y="656590"/>
                    <a:pt x="2951480" y="676910"/>
                    <a:pt x="2909570" y="685800"/>
                  </a:cubicBezTo>
                  <a:cubicBezTo>
                    <a:pt x="2848610" y="699770"/>
                    <a:pt x="2768600" y="688340"/>
                    <a:pt x="2665730" y="683260"/>
                  </a:cubicBezTo>
                  <a:cubicBezTo>
                    <a:pt x="2491740" y="673100"/>
                    <a:pt x="2180590" y="624840"/>
                    <a:pt x="1962150" y="614680"/>
                  </a:cubicBezTo>
                  <a:cubicBezTo>
                    <a:pt x="1771650" y="605790"/>
                    <a:pt x="1577340" y="605790"/>
                    <a:pt x="1428750" y="615950"/>
                  </a:cubicBezTo>
                  <a:cubicBezTo>
                    <a:pt x="1319530" y="623570"/>
                    <a:pt x="1242060" y="636270"/>
                    <a:pt x="1145540" y="654050"/>
                  </a:cubicBezTo>
                  <a:cubicBezTo>
                    <a:pt x="1045210" y="673100"/>
                    <a:pt x="958850" y="709930"/>
                    <a:pt x="838200" y="728980"/>
                  </a:cubicBezTo>
                  <a:cubicBezTo>
                    <a:pt x="671830" y="754380"/>
                    <a:pt x="354330" y="778510"/>
                    <a:pt x="234950" y="769620"/>
                  </a:cubicBezTo>
                  <a:cubicBezTo>
                    <a:pt x="185420" y="764540"/>
                    <a:pt x="156210" y="756920"/>
                    <a:pt x="128270" y="744220"/>
                  </a:cubicBezTo>
                  <a:cubicBezTo>
                    <a:pt x="109220" y="736600"/>
                    <a:pt x="96520" y="726440"/>
                    <a:pt x="82550" y="713740"/>
                  </a:cubicBezTo>
                  <a:cubicBezTo>
                    <a:pt x="68580" y="702310"/>
                    <a:pt x="57150" y="692150"/>
                    <a:pt x="45720" y="674370"/>
                  </a:cubicBezTo>
                  <a:cubicBezTo>
                    <a:pt x="29210" y="648970"/>
                    <a:pt x="10160" y="607060"/>
                    <a:pt x="5080" y="572770"/>
                  </a:cubicBezTo>
                  <a:cubicBezTo>
                    <a:pt x="0" y="537210"/>
                    <a:pt x="7620" y="491490"/>
                    <a:pt x="16510" y="463550"/>
                  </a:cubicBezTo>
                  <a:cubicBezTo>
                    <a:pt x="22860" y="443230"/>
                    <a:pt x="30480" y="429260"/>
                    <a:pt x="40640" y="414020"/>
                  </a:cubicBezTo>
                  <a:cubicBezTo>
                    <a:pt x="50800" y="398780"/>
                    <a:pt x="60960" y="386080"/>
                    <a:pt x="77470" y="372110"/>
                  </a:cubicBezTo>
                  <a:cubicBezTo>
                    <a:pt x="100330" y="353060"/>
                    <a:pt x="124460" y="334010"/>
                    <a:pt x="172720" y="320040"/>
                  </a:cubicBezTo>
                  <a:cubicBezTo>
                    <a:pt x="289560" y="284480"/>
                    <a:pt x="612140" y="271780"/>
                    <a:pt x="808990" y="264160"/>
                  </a:cubicBezTo>
                  <a:cubicBezTo>
                    <a:pt x="976630" y="259080"/>
                    <a:pt x="1192530" y="232410"/>
                    <a:pt x="1276350" y="271780"/>
                  </a:cubicBezTo>
                  <a:cubicBezTo>
                    <a:pt x="1316990" y="290830"/>
                    <a:pt x="1330960" y="323850"/>
                    <a:pt x="1346200" y="356870"/>
                  </a:cubicBezTo>
                  <a:cubicBezTo>
                    <a:pt x="1361440" y="388620"/>
                    <a:pt x="1367790" y="433070"/>
                    <a:pt x="1369060" y="463550"/>
                  </a:cubicBezTo>
                  <a:cubicBezTo>
                    <a:pt x="1369060" y="485140"/>
                    <a:pt x="1366520" y="497840"/>
                    <a:pt x="1360170" y="518160"/>
                  </a:cubicBezTo>
                  <a:cubicBezTo>
                    <a:pt x="1350010" y="546100"/>
                    <a:pt x="1329690" y="586740"/>
                    <a:pt x="1305560" y="613410"/>
                  </a:cubicBezTo>
                  <a:cubicBezTo>
                    <a:pt x="1281430" y="638810"/>
                    <a:pt x="1247140" y="660400"/>
                    <a:pt x="1214120" y="671830"/>
                  </a:cubicBezTo>
                  <a:cubicBezTo>
                    <a:pt x="1179830" y="683260"/>
                    <a:pt x="1139190" y="687070"/>
                    <a:pt x="1104900" y="680720"/>
                  </a:cubicBezTo>
                  <a:cubicBezTo>
                    <a:pt x="1069340" y="675640"/>
                    <a:pt x="1041400" y="659130"/>
                    <a:pt x="1003300" y="638810"/>
                  </a:cubicBezTo>
                  <a:cubicBezTo>
                    <a:pt x="951230" y="609600"/>
                    <a:pt x="853440" y="579120"/>
                    <a:pt x="824230" y="514350"/>
                  </a:cubicBezTo>
                  <a:cubicBezTo>
                    <a:pt x="786130" y="424180"/>
                    <a:pt x="814070" y="180340"/>
                    <a:pt x="885190" y="111760"/>
                  </a:cubicBezTo>
                  <a:cubicBezTo>
                    <a:pt x="943610" y="54610"/>
                    <a:pt x="1074420" y="85090"/>
                    <a:pt x="1170940" y="80010"/>
                  </a:cubicBezTo>
                  <a:cubicBezTo>
                    <a:pt x="1267460" y="76200"/>
                    <a:pt x="1405890" y="77470"/>
                    <a:pt x="1464310" y="85090"/>
                  </a:cubicBezTo>
                  <a:cubicBezTo>
                    <a:pt x="1489710" y="88900"/>
                    <a:pt x="1498600" y="90170"/>
                    <a:pt x="1517650" y="99060"/>
                  </a:cubicBezTo>
                  <a:cubicBezTo>
                    <a:pt x="1544320" y="110490"/>
                    <a:pt x="1583690" y="134620"/>
                    <a:pt x="1606550" y="161290"/>
                  </a:cubicBezTo>
                  <a:cubicBezTo>
                    <a:pt x="1630680" y="187960"/>
                    <a:pt x="1648460" y="224790"/>
                    <a:pt x="1657350" y="259080"/>
                  </a:cubicBezTo>
                  <a:cubicBezTo>
                    <a:pt x="1664970" y="293370"/>
                    <a:pt x="1664970" y="334010"/>
                    <a:pt x="1656080" y="368300"/>
                  </a:cubicBezTo>
                  <a:cubicBezTo>
                    <a:pt x="1647190" y="402590"/>
                    <a:pt x="1628140" y="438150"/>
                    <a:pt x="1605280" y="464820"/>
                  </a:cubicBezTo>
                  <a:cubicBezTo>
                    <a:pt x="1581150" y="491490"/>
                    <a:pt x="1541780" y="514350"/>
                    <a:pt x="1513840" y="525780"/>
                  </a:cubicBezTo>
                  <a:cubicBezTo>
                    <a:pt x="1494790" y="534670"/>
                    <a:pt x="1489710" y="533400"/>
                    <a:pt x="1460500" y="538480"/>
                  </a:cubicBezTo>
                  <a:cubicBezTo>
                    <a:pt x="1356360" y="557530"/>
                    <a:pt x="924560" y="609600"/>
                    <a:pt x="722630" y="624840"/>
                  </a:cubicBezTo>
                  <a:cubicBezTo>
                    <a:pt x="584200" y="636270"/>
                    <a:pt x="435610" y="645160"/>
                    <a:pt x="369570" y="641350"/>
                  </a:cubicBezTo>
                  <a:cubicBezTo>
                    <a:pt x="344170" y="638810"/>
                    <a:pt x="335280" y="637540"/>
                    <a:pt x="316230" y="631190"/>
                  </a:cubicBezTo>
                  <a:cubicBezTo>
                    <a:pt x="288290" y="619760"/>
                    <a:pt x="245110" y="593090"/>
                    <a:pt x="222250" y="574040"/>
                  </a:cubicBezTo>
                  <a:cubicBezTo>
                    <a:pt x="207010" y="558800"/>
                    <a:pt x="198120" y="546100"/>
                    <a:pt x="189230" y="529590"/>
                  </a:cubicBezTo>
                  <a:cubicBezTo>
                    <a:pt x="179070" y="514350"/>
                    <a:pt x="171450" y="500380"/>
                    <a:pt x="166370" y="480060"/>
                  </a:cubicBezTo>
                  <a:cubicBezTo>
                    <a:pt x="158750" y="450850"/>
                    <a:pt x="153670" y="405130"/>
                    <a:pt x="160020" y="370840"/>
                  </a:cubicBezTo>
                  <a:cubicBezTo>
                    <a:pt x="166370" y="335280"/>
                    <a:pt x="184150" y="298450"/>
                    <a:pt x="205740" y="270510"/>
                  </a:cubicBezTo>
                  <a:cubicBezTo>
                    <a:pt x="227330" y="242570"/>
                    <a:pt x="265430" y="217170"/>
                    <a:pt x="292100" y="203200"/>
                  </a:cubicBezTo>
                  <a:cubicBezTo>
                    <a:pt x="311150" y="194310"/>
                    <a:pt x="321310" y="190500"/>
                    <a:pt x="344170" y="187960"/>
                  </a:cubicBezTo>
                  <a:cubicBezTo>
                    <a:pt x="387350" y="181610"/>
                    <a:pt x="455930" y="185420"/>
                    <a:pt x="532130" y="195580"/>
                  </a:cubicBezTo>
                  <a:cubicBezTo>
                    <a:pt x="655320" y="213360"/>
                    <a:pt x="915670" y="276860"/>
                    <a:pt x="1013460" y="316230"/>
                  </a:cubicBezTo>
                  <a:cubicBezTo>
                    <a:pt x="1059180" y="334010"/>
                    <a:pt x="1083310" y="344170"/>
                    <a:pt x="1108710" y="368300"/>
                  </a:cubicBezTo>
                  <a:cubicBezTo>
                    <a:pt x="1135380" y="392430"/>
                    <a:pt x="1158240" y="433070"/>
                    <a:pt x="1169670" y="461010"/>
                  </a:cubicBezTo>
                  <a:cubicBezTo>
                    <a:pt x="1177290" y="480060"/>
                    <a:pt x="1179830" y="496570"/>
                    <a:pt x="1181100" y="514350"/>
                  </a:cubicBezTo>
                  <a:cubicBezTo>
                    <a:pt x="1182370" y="532130"/>
                    <a:pt x="1183640" y="548640"/>
                    <a:pt x="1179830" y="568960"/>
                  </a:cubicBezTo>
                  <a:cubicBezTo>
                    <a:pt x="1173480" y="598170"/>
                    <a:pt x="1159510" y="642620"/>
                    <a:pt x="1137920" y="670560"/>
                  </a:cubicBezTo>
                  <a:cubicBezTo>
                    <a:pt x="1117600" y="699770"/>
                    <a:pt x="1080770" y="726440"/>
                    <a:pt x="1054100" y="741680"/>
                  </a:cubicBezTo>
                  <a:cubicBezTo>
                    <a:pt x="1036320" y="751840"/>
                    <a:pt x="1019810" y="755650"/>
                    <a:pt x="1002030" y="759460"/>
                  </a:cubicBezTo>
                  <a:cubicBezTo>
                    <a:pt x="984250" y="763270"/>
                    <a:pt x="967740" y="765810"/>
                    <a:pt x="947420" y="764540"/>
                  </a:cubicBezTo>
                  <a:cubicBezTo>
                    <a:pt x="922020" y="763270"/>
                    <a:pt x="901700" y="748030"/>
                    <a:pt x="859790" y="742950"/>
                  </a:cubicBezTo>
                  <a:cubicBezTo>
                    <a:pt x="763270" y="732790"/>
                    <a:pt x="408940" y="816610"/>
                    <a:pt x="370840" y="755650"/>
                  </a:cubicBezTo>
                  <a:cubicBezTo>
                    <a:pt x="341630" y="708660"/>
                    <a:pt x="438150" y="539750"/>
                    <a:pt x="506730" y="499110"/>
                  </a:cubicBezTo>
                  <a:cubicBezTo>
                    <a:pt x="572770" y="459740"/>
                    <a:pt x="685800" y="515620"/>
                    <a:pt x="768350" y="502920"/>
                  </a:cubicBezTo>
                  <a:cubicBezTo>
                    <a:pt x="848360" y="491490"/>
                    <a:pt x="905510" y="463550"/>
                    <a:pt x="995680" y="430530"/>
                  </a:cubicBezTo>
                  <a:cubicBezTo>
                    <a:pt x="1136650" y="379730"/>
                    <a:pt x="1377950" y="262890"/>
                    <a:pt x="1526540" y="209550"/>
                  </a:cubicBezTo>
                  <a:cubicBezTo>
                    <a:pt x="1631950" y="171450"/>
                    <a:pt x="1711960" y="144780"/>
                    <a:pt x="1800860" y="128270"/>
                  </a:cubicBezTo>
                  <a:cubicBezTo>
                    <a:pt x="1882140" y="111760"/>
                    <a:pt x="1955800" y="109220"/>
                    <a:pt x="2038350" y="106680"/>
                  </a:cubicBezTo>
                  <a:cubicBezTo>
                    <a:pt x="2128520" y="104140"/>
                    <a:pt x="2209800" y="107950"/>
                    <a:pt x="2320290" y="116840"/>
                  </a:cubicBezTo>
                  <a:cubicBezTo>
                    <a:pt x="2481580" y="130810"/>
                    <a:pt x="2743200" y="163830"/>
                    <a:pt x="2910840" y="195580"/>
                  </a:cubicBezTo>
                  <a:cubicBezTo>
                    <a:pt x="3037840" y="219710"/>
                    <a:pt x="3181350" y="259080"/>
                    <a:pt x="3243580" y="278130"/>
                  </a:cubicBezTo>
                  <a:cubicBezTo>
                    <a:pt x="3267710" y="285750"/>
                    <a:pt x="3276600" y="287020"/>
                    <a:pt x="3294380" y="297180"/>
                  </a:cubicBezTo>
                  <a:cubicBezTo>
                    <a:pt x="3319780" y="313690"/>
                    <a:pt x="3356610" y="341630"/>
                    <a:pt x="3376930" y="370840"/>
                  </a:cubicBezTo>
                  <a:cubicBezTo>
                    <a:pt x="3397250" y="400050"/>
                    <a:pt x="3409950" y="443230"/>
                    <a:pt x="3415030" y="472440"/>
                  </a:cubicBezTo>
                  <a:cubicBezTo>
                    <a:pt x="3418840" y="494030"/>
                    <a:pt x="3417570" y="509270"/>
                    <a:pt x="3415030" y="528320"/>
                  </a:cubicBezTo>
                  <a:cubicBezTo>
                    <a:pt x="3413760" y="546100"/>
                    <a:pt x="3411220" y="561340"/>
                    <a:pt x="3402330" y="581660"/>
                  </a:cubicBezTo>
                  <a:cubicBezTo>
                    <a:pt x="3389630" y="608330"/>
                    <a:pt x="3366770" y="647700"/>
                    <a:pt x="3340100" y="671830"/>
                  </a:cubicBezTo>
                  <a:cubicBezTo>
                    <a:pt x="3313430" y="694690"/>
                    <a:pt x="3277870" y="709930"/>
                    <a:pt x="3243580" y="722630"/>
                  </a:cubicBezTo>
                  <a:cubicBezTo>
                    <a:pt x="3206750" y="734060"/>
                    <a:pt x="3191510" y="737870"/>
                    <a:pt x="3125470" y="744220"/>
                  </a:cubicBezTo>
                  <a:cubicBezTo>
                    <a:pt x="2816860" y="772160"/>
                    <a:pt x="702310" y="1009650"/>
                    <a:pt x="440690" y="748030"/>
                  </a:cubicBezTo>
                  <a:cubicBezTo>
                    <a:pt x="331470" y="640080"/>
                    <a:pt x="440690" y="287020"/>
                    <a:pt x="440690" y="28702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386685" y="473393"/>
            <a:ext cx="2991802" cy="525780"/>
            <a:chOff x="0" y="0"/>
            <a:chExt cx="3989070" cy="701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21590"/>
              <a:ext cx="3893820" cy="628650"/>
            </a:xfrm>
            <a:custGeom>
              <a:avLst/>
              <a:gdLst/>
              <a:ahLst/>
              <a:cxnLst/>
              <a:rect r="r" b="b" t="t" l="l"/>
              <a:pathLst>
                <a:path h="628650" w="3893820">
                  <a:moveTo>
                    <a:pt x="92710" y="191770"/>
                  </a:moveTo>
                  <a:cubicBezTo>
                    <a:pt x="984250" y="271780"/>
                    <a:pt x="1154430" y="274320"/>
                    <a:pt x="1273810" y="266700"/>
                  </a:cubicBezTo>
                  <a:cubicBezTo>
                    <a:pt x="1351280" y="260350"/>
                    <a:pt x="1418590" y="228600"/>
                    <a:pt x="1461770" y="238760"/>
                  </a:cubicBezTo>
                  <a:cubicBezTo>
                    <a:pt x="1490980" y="246380"/>
                    <a:pt x="1513840" y="262890"/>
                    <a:pt x="1525270" y="283210"/>
                  </a:cubicBezTo>
                  <a:cubicBezTo>
                    <a:pt x="1535430" y="302260"/>
                    <a:pt x="1535430" y="339090"/>
                    <a:pt x="1524000" y="359410"/>
                  </a:cubicBezTo>
                  <a:cubicBezTo>
                    <a:pt x="1513840" y="378460"/>
                    <a:pt x="1498600" y="389890"/>
                    <a:pt x="1461770" y="401320"/>
                  </a:cubicBezTo>
                  <a:cubicBezTo>
                    <a:pt x="1311910" y="448310"/>
                    <a:pt x="370840" y="430530"/>
                    <a:pt x="227330" y="403860"/>
                  </a:cubicBezTo>
                  <a:cubicBezTo>
                    <a:pt x="195580" y="398780"/>
                    <a:pt x="185420" y="394970"/>
                    <a:pt x="171450" y="383540"/>
                  </a:cubicBezTo>
                  <a:cubicBezTo>
                    <a:pt x="157480" y="370840"/>
                    <a:pt x="144780" y="347980"/>
                    <a:pt x="143510" y="330200"/>
                  </a:cubicBezTo>
                  <a:cubicBezTo>
                    <a:pt x="140970" y="311150"/>
                    <a:pt x="148590" y="285750"/>
                    <a:pt x="157480" y="271780"/>
                  </a:cubicBezTo>
                  <a:cubicBezTo>
                    <a:pt x="165100" y="259080"/>
                    <a:pt x="176530" y="250190"/>
                    <a:pt x="187960" y="243840"/>
                  </a:cubicBezTo>
                  <a:cubicBezTo>
                    <a:pt x="199390" y="238760"/>
                    <a:pt x="205740" y="237490"/>
                    <a:pt x="227330" y="234950"/>
                  </a:cubicBezTo>
                  <a:cubicBezTo>
                    <a:pt x="317500" y="224790"/>
                    <a:pt x="746760" y="231140"/>
                    <a:pt x="935990" y="245110"/>
                  </a:cubicBezTo>
                  <a:cubicBezTo>
                    <a:pt x="1061720" y="254000"/>
                    <a:pt x="1146810" y="278130"/>
                    <a:pt x="1249680" y="287020"/>
                  </a:cubicBezTo>
                  <a:cubicBezTo>
                    <a:pt x="1351280" y="295910"/>
                    <a:pt x="1440180" y="297180"/>
                    <a:pt x="1549400" y="299720"/>
                  </a:cubicBezTo>
                  <a:cubicBezTo>
                    <a:pt x="1678940" y="300990"/>
                    <a:pt x="1856740" y="308610"/>
                    <a:pt x="1976120" y="294640"/>
                  </a:cubicBezTo>
                  <a:cubicBezTo>
                    <a:pt x="2062480" y="285750"/>
                    <a:pt x="2141220" y="255270"/>
                    <a:pt x="2199640" y="247650"/>
                  </a:cubicBezTo>
                  <a:cubicBezTo>
                    <a:pt x="2236470" y="242570"/>
                    <a:pt x="2251710" y="242570"/>
                    <a:pt x="2291080" y="241300"/>
                  </a:cubicBezTo>
                  <a:cubicBezTo>
                    <a:pt x="2369820" y="238760"/>
                    <a:pt x="2569210" y="227330"/>
                    <a:pt x="2632710" y="238760"/>
                  </a:cubicBezTo>
                  <a:cubicBezTo>
                    <a:pt x="2659380" y="243840"/>
                    <a:pt x="2673350" y="248920"/>
                    <a:pt x="2686050" y="259080"/>
                  </a:cubicBezTo>
                  <a:cubicBezTo>
                    <a:pt x="2697480" y="267970"/>
                    <a:pt x="2703830" y="278130"/>
                    <a:pt x="2707640" y="290830"/>
                  </a:cubicBezTo>
                  <a:cubicBezTo>
                    <a:pt x="2712720" y="306070"/>
                    <a:pt x="2716530" y="331470"/>
                    <a:pt x="2708910" y="347980"/>
                  </a:cubicBezTo>
                  <a:cubicBezTo>
                    <a:pt x="2700020" y="367030"/>
                    <a:pt x="2675890" y="388620"/>
                    <a:pt x="2651760" y="397510"/>
                  </a:cubicBezTo>
                  <a:cubicBezTo>
                    <a:pt x="2621280" y="410210"/>
                    <a:pt x="2580640" y="405130"/>
                    <a:pt x="2533650" y="401320"/>
                  </a:cubicBezTo>
                  <a:cubicBezTo>
                    <a:pt x="2463800" y="394970"/>
                    <a:pt x="2368550" y="361950"/>
                    <a:pt x="2275840" y="353060"/>
                  </a:cubicBezTo>
                  <a:cubicBezTo>
                    <a:pt x="2169160" y="342900"/>
                    <a:pt x="2026920" y="339090"/>
                    <a:pt x="1927860" y="351790"/>
                  </a:cubicBezTo>
                  <a:cubicBezTo>
                    <a:pt x="1852930" y="360680"/>
                    <a:pt x="1803400" y="393700"/>
                    <a:pt x="1732280" y="401320"/>
                  </a:cubicBezTo>
                  <a:cubicBezTo>
                    <a:pt x="1649730" y="411480"/>
                    <a:pt x="1511300" y="379730"/>
                    <a:pt x="1464310" y="393700"/>
                  </a:cubicBezTo>
                  <a:cubicBezTo>
                    <a:pt x="1445260" y="400050"/>
                    <a:pt x="1441450" y="417830"/>
                    <a:pt x="1427480" y="420370"/>
                  </a:cubicBezTo>
                  <a:cubicBezTo>
                    <a:pt x="1410970" y="422910"/>
                    <a:pt x="1385570" y="411480"/>
                    <a:pt x="1370330" y="398780"/>
                  </a:cubicBezTo>
                  <a:cubicBezTo>
                    <a:pt x="1356360" y="386080"/>
                    <a:pt x="1344930" y="363220"/>
                    <a:pt x="1342390" y="344170"/>
                  </a:cubicBezTo>
                  <a:cubicBezTo>
                    <a:pt x="1339850" y="326390"/>
                    <a:pt x="1346200" y="300990"/>
                    <a:pt x="1357630" y="285750"/>
                  </a:cubicBezTo>
                  <a:cubicBezTo>
                    <a:pt x="1367790" y="270510"/>
                    <a:pt x="1383030" y="256540"/>
                    <a:pt x="1407160" y="251460"/>
                  </a:cubicBezTo>
                  <a:cubicBezTo>
                    <a:pt x="1450340" y="241300"/>
                    <a:pt x="1520190" y="276860"/>
                    <a:pt x="1610360" y="284480"/>
                  </a:cubicBezTo>
                  <a:cubicBezTo>
                    <a:pt x="1781810" y="298450"/>
                    <a:pt x="2266950" y="257810"/>
                    <a:pt x="2367280" y="289560"/>
                  </a:cubicBezTo>
                  <a:cubicBezTo>
                    <a:pt x="2395220" y="298450"/>
                    <a:pt x="2405380" y="309880"/>
                    <a:pt x="2415540" y="323850"/>
                  </a:cubicBezTo>
                  <a:cubicBezTo>
                    <a:pt x="2424430" y="335280"/>
                    <a:pt x="2429510" y="346710"/>
                    <a:pt x="2429510" y="360680"/>
                  </a:cubicBezTo>
                  <a:cubicBezTo>
                    <a:pt x="2430780" y="378460"/>
                    <a:pt x="2424430" y="403860"/>
                    <a:pt x="2415540" y="419100"/>
                  </a:cubicBezTo>
                  <a:cubicBezTo>
                    <a:pt x="2409190" y="430530"/>
                    <a:pt x="2404110" y="438150"/>
                    <a:pt x="2386330" y="444500"/>
                  </a:cubicBezTo>
                  <a:cubicBezTo>
                    <a:pt x="2315210" y="472440"/>
                    <a:pt x="1985010" y="440690"/>
                    <a:pt x="1790700" y="455930"/>
                  </a:cubicBezTo>
                  <a:cubicBezTo>
                    <a:pt x="1605280" y="472440"/>
                    <a:pt x="1417320" y="506730"/>
                    <a:pt x="1245870" y="537210"/>
                  </a:cubicBezTo>
                  <a:cubicBezTo>
                    <a:pt x="1090930" y="563880"/>
                    <a:pt x="897890" y="612140"/>
                    <a:pt x="807720" y="623570"/>
                  </a:cubicBezTo>
                  <a:cubicBezTo>
                    <a:pt x="765810" y="628650"/>
                    <a:pt x="751840" y="628650"/>
                    <a:pt x="717550" y="627380"/>
                  </a:cubicBezTo>
                  <a:cubicBezTo>
                    <a:pt x="669290" y="626110"/>
                    <a:pt x="590550" y="624840"/>
                    <a:pt x="546100" y="610870"/>
                  </a:cubicBezTo>
                  <a:cubicBezTo>
                    <a:pt x="514350" y="600710"/>
                    <a:pt x="496570" y="575310"/>
                    <a:pt x="469900" y="566420"/>
                  </a:cubicBezTo>
                  <a:cubicBezTo>
                    <a:pt x="444500" y="557530"/>
                    <a:pt x="419100" y="562610"/>
                    <a:pt x="391160" y="554990"/>
                  </a:cubicBezTo>
                  <a:cubicBezTo>
                    <a:pt x="358140" y="547370"/>
                    <a:pt x="322580" y="523240"/>
                    <a:pt x="285750" y="513080"/>
                  </a:cubicBezTo>
                  <a:cubicBezTo>
                    <a:pt x="246380" y="504190"/>
                    <a:pt x="189230" y="513080"/>
                    <a:pt x="161290" y="499110"/>
                  </a:cubicBezTo>
                  <a:cubicBezTo>
                    <a:pt x="142240" y="488950"/>
                    <a:pt x="129540" y="469900"/>
                    <a:pt x="121920" y="453390"/>
                  </a:cubicBezTo>
                  <a:cubicBezTo>
                    <a:pt x="116840" y="440690"/>
                    <a:pt x="115570" y="426720"/>
                    <a:pt x="118110" y="414020"/>
                  </a:cubicBezTo>
                  <a:cubicBezTo>
                    <a:pt x="119380" y="401320"/>
                    <a:pt x="123190" y="387350"/>
                    <a:pt x="132080" y="375920"/>
                  </a:cubicBezTo>
                  <a:cubicBezTo>
                    <a:pt x="143510" y="363220"/>
                    <a:pt x="165100" y="347980"/>
                    <a:pt x="181610" y="342900"/>
                  </a:cubicBezTo>
                  <a:cubicBezTo>
                    <a:pt x="195580" y="339090"/>
                    <a:pt x="204470" y="339090"/>
                    <a:pt x="222250" y="342900"/>
                  </a:cubicBezTo>
                  <a:cubicBezTo>
                    <a:pt x="265430" y="351790"/>
                    <a:pt x="342900" y="412750"/>
                    <a:pt x="431800" y="433070"/>
                  </a:cubicBezTo>
                  <a:cubicBezTo>
                    <a:pt x="572770" y="463550"/>
                    <a:pt x="820420" y="458470"/>
                    <a:pt x="996950" y="449580"/>
                  </a:cubicBezTo>
                  <a:cubicBezTo>
                    <a:pt x="1154430" y="441960"/>
                    <a:pt x="1303020" y="415290"/>
                    <a:pt x="1441450" y="391160"/>
                  </a:cubicBezTo>
                  <a:cubicBezTo>
                    <a:pt x="1564640" y="369570"/>
                    <a:pt x="1652270" y="335280"/>
                    <a:pt x="1788160" y="316230"/>
                  </a:cubicBezTo>
                  <a:cubicBezTo>
                    <a:pt x="1976120" y="289560"/>
                    <a:pt x="2202180" y="302260"/>
                    <a:pt x="2466340" y="270510"/>
                  </a:cubicBezTo>
                  <a:cubicBezTo>
                    <a:pt x="2842260" y="227330"/>
                    <a:pt x="3691890" y="19050"/>
                    <a:pt x="3830320" y="43180"/>
                  </a:cubicBezTo>
                  <a:cubicBezTo>
                    <a:pt x="3856990" y="46990"/>
                    <a:pt x="3864610" y="55880"/>
                    <a:pt x="3874770" y="68580"/>
                  </a:cubicBezTo>
                  <a:cubicBezTo>
                    <a:pt x="3884930" y="80010"/>
                    <a:pt x="3892550" y="100330"/>
                    <a:pt x="3891280" y="116840"/>
                  </a:cubicBezTo>
                  <a:cubicBezTo>
                    <a:pt x="3891280" y="132080"/>
                    <a:pt x="3883660" y="152400"/>
                    <a:pt x="3872230" y="163830"/>
                  </a:cubicBezTo>
                  <a:cubicBezTo>
                    <a:pt x="3860800" y="175260"/>
                    <a:pt x="3851910" y="180340"/>
                    <a:pt x="3825240" y="186690"/>
                  </a:cubicBezTo>
                  <a:cubicBezTo>
                    <a:pt x="3722370" y="210820"/>
                    <a:pt x="3122930" y="214630"/>
                    <a:pt x="3016250" y="198120"/>
                  </a:cubicBezTo>
                  <a:cubicBezTo>
                    <a:pt x="2988310" y="193040"/>
                    <a:pt x="2978150" y="193040"/>
                    <a:pt x="2964180" y="180340"/>
                  </a:cubicBezTo>
                  <a:cubicBezTo>
                    <a:pt x="2948940" y="166370"/>
                    <a:pt x="2932430" y="130810"/>
                    <a:pt x="2931160" y="109220"/>
                  </a:cubicBezTo>
                  <a:cubicBezTo>
                    <a:pt x="2931160" y="91440"/>
                    <a:pt x="2940050" y="72390"/>
                    <a:pt x="2951480" y="58420"/>
                  </a:cubicBezTo>
                  <a:cubicBezTo>
                    <a:pt x="2962910" y="45720"/>
                    <a:pt x="2979420" y="33020"/>
                    <a:pt x="2997200" y="31750"/>
                  </a:cubicBezTo>
                  <a:cubicBezTo>
                    <a:pt x="3018790" y="27940"/>
                    <a:pt x="3056890" y="36830"/>
                    <a:pt x="3073400" y="52070"/>
                  </a:cubicBezTo>
                  <a:cubicBezTo>
                    <a:pt x="3091180" y="68580"/>
                    <a:pt x="3101340" y="105410"/>
                    <a:pt x="3098800" y="127000"/>
                  </a:cubicBezTo>
                  <a:cubicBezTo>
                    <a:pt x="3097530" y="144780"/>
                    <a:pt x="3087370" y="163830"/>
                    <a:pt x="3073400" y="175260"/>
                  </a:cubicBezTo>
                  <a:cubicBezTo>
                    <a:pt x="3056890" y="187960"/>
                    <a:pt x="3018790" y="199390"/>
                    <a:pt x="2997200" y="195580"/>
                  </a:cubicBezTo>
                  <a:cubicBezTo>
                    <a:pt x="2979420" y="193040"/>
                    <a:pt x="2962910" y="181610"/>
                    <a:pt x="2951480" y="167640"/>
                  </a:cubicBezTo>
                  <a:cubicBezTo>
                    <a:pt x="2940050" y="154940"/>
                    <a:pt x="2932430" y="134620"/>
                    <a:pt x="2931160" y="118110"/>
                  </a:cubicBezTo>
                  <a:cubicBezTo>
                    <a:pt x="2931160" y="101600"/>
                    <a:pt x="2934970" y="80010"/>
                    <a:pt x="2946400" y="66040"/>
                  </a:cubicBezTo>
                  <a:cubicBezTo>
                    <a:pt x="2959100" y="49530"/>
                    <a:pt x="2978150" y="38100"/>
                    <a:pt x="3016250" y="29210"/>
                  </a:cubicBezTo>
                  <a:cubicBezTo>
                    <a:pt x="3136900" y="0"/>
                    <a:pt x="3740150" y="24130"/>
                    <a:pt x="3830320" y="43180"/>
                  </a:cubicBezTo>
                  <a:cubicBezTo>
                    <a:pt x="3848100" y="46990"/>
                    <a:pt x="3853180" y="48260"/>
                    <a:pt x="3862070" y="55880"/>
                  </a:cubicBezTo>
                  <a:cubicBezTo>
                    <a:pt x="3873500" y="66040"/>
                    <a:pt x="3886200" y="83820"/>
                    <a:pt x="3890010" y="99060"/>
                  </a:cubicBezTo>
                  <a:cubicBezTo>
                    <a:pt x="3893820" y="114300"/>
                    <a:pt x="3890010" y="135890"/>
                    <a:pt x="3882390" y="149860"/>
                  </a:cubicBezTo>
                  <a:cubicBezTo>
                    <a:pt x="3874770" y="163830"/>
                    <a:pt x="3864610" y="173990"/>
                    <a:pt x="3843020" y="182880"/>
                  </a:cubicBezTo>
                  <a:cubicBezTo>
                    <a:pt x="3784600" y="208280"/>
                    <a:pt x="3623310" y="199390"/>
                    <a:pt x="3478530" y="222250"/>
                  </a:cubicBezTo>
                  <a:cubicBezTo>
                    <a:pt x="3256280" y="257810"/>
                    <a:pt x="2820670" y="368300"/>
                    <a:pt x="2645410" y="397510"/>
                  </a:cubicBezTo>
                  <a:cubicBezTo>
                    <a:pt x="2564130" y="411480"/>
                    <a:pt x="2546350" y="414020"/>
                    <a:pt x="2467610" y="420370"/>
                  </a:cubicBezTo>
                  <a:cubicBezTo>
                    <a:pt x="2320290" y="433070"/>
                    <a:pt x="2038350" y="425450"/>
                    <a:pt x="1822450" y="452120"/>
                  </a:cubicBezTo>
                  <a:cubicBezTo>
                    <a:pt x="1601470" y="478790"/>
                    <a:pt x="1299210" y="563880"/>
                    <a:pt x="1154430" y="585470"/>
                  </a:cubicBezTo>
                  <a:cubicBezTo>
                    <a:pt x="1083310" y="596900"/>
                    <a:pt x="1065530" y="598170"/>
                    <a:pt x="996950" y="601980"/>
                  </a:cubicBezTo>
                  <a:cubicBezTo>
                    <a:pt x="864870" y="608330"/>
                    <a:pt x="552450" y="621030"/>
                    <a:pt x="419100" y="599440"/>
                  </a:cubicBezTo>
                  <a:cubicBezTo>
                    <a:pt x="345440" y="588010"/>
                    <a:pt x="299720" y="566420"/>
                    <a:pt x="251460" y="544830"/>
                  </a:cubicBezTo>
                  <a:cubicBezTo>
                    <a:pt x="210820" y="527050"/>
                    <a:pt x="166370" y="506730"/>
                    <a:pt x="144780" y="487680"/>
                  </a:cubicBezTo>
                  <a:cubicBezTo>
                    <a:pt x="133350" y="476250"/>
                    <a:pt x="127000" y="466090"/>
                    <a:pt x="121920" y="453390"/>
                  </a:cubicBezTo>
                  <a:cubicBezTo>
                    <a:pt x="118110" y="441960"/>
                    <a:pt x="115570" y="427990"/>
                    <a:pt x="118110" y="414020"/>
                  </a:cubicBezTo>
                  <a:cubicBezTo>
                    <a:pt x="120650" y="397510"/>
                    <a:pt x="133350" y="373380"/>
                    <a:pt x="146050" y="360680"/>
                  </a:cubicBezTo>
                  <a:cubicBezTo>
                    <a:pt x="156210" y="351790"/>
                    <a:pt x="165100" y="345440"/>
                    <a:pt x="181610" y="342900"/>
                  </a:cubicBezTo>
                  <a:cubicBezTo>
                    <a:pt x="210820" y="339090"/>
                    <a:pt x="260350" y="354330"/>
                    <a:pt x="312420" y="368300"/>
                  </a:cubicBezTo>
                  <a:cubicBezTo>
                    <a:pt x="389890" y="387350"/>
                    <a:pt x="515620" y="445770"/>
                    <a:pt x="599440" y="462280"/>
                  </a:cubicBezTo>
                  <a:cubicBezTo>
                    <a:pt x="662940" y="474980"/>
                    <a:pt x="698500" y="478790"/>
                    <a:pt x="767080" y="474980"/>
                  </a:cubicBezTo>
                  <a:cubicBezTo>
                    <a:pt x="876300" y="471170"/>
                    <a:pt x="1071880" y="419100"/>
                    <a:pt x="1189990" y="405130"/>
                  </a:cubicBezTo>
                  <a:cubicBezTo>
                    <a:pt x="1273810" y="394970"/>
                    <a:pt x="1318260" y="400050"/>
                    <a:pt x="1405890" y="388620"/>
                  </a:cubicBezTo>
                  <a:cubicBezTo>
                    <a:pt x="1543050" y="370840"/>
                    <a:pt x="1764030" y="312420"/>
                    <a:pt x="1929130" y="295910"/>
                  </a:cubicBezTo>
                  <a:cubicBezTo>
                    <a:pt x="2075180" y="281940"/>
                    <a:pt x="2273300" y="274320"/>
                    <a:pt x="2346960" y="288290"/>
                  </a:cubicBezTo>
                  <a:cubicBezTo>
                    <a:pt x="2374900" y="292100"/>
                    <a:pt x="2388870" y="295910"/>
                    <a:pt x="2402840" y="308610"/>
                  </a:cubicBezTo>
                  <a:cubicBezTo>
                    <a:pt x="2416810" y="321310"/>
                    <a:pt x="2426970" y="344170"/>
                    <a:pt x="2429510" y="360680"/>
                  </a:cubicBezTo>
                  <a:cubicBezTo>
                    <a:pt x="2432050" y="374650"/>
                    <a:pt x="2429510" y="388620"/>
                    <a:pt x="2425700" y="400050"/>
                  </a:cubicBezTo>
                  <a:cubicBezTo>
                    <a:pt x="2420620" y="412750"/>
                    <a:pt x="2413000" y="425450"/>
                    <a:pt x="2402840" y="433070"/>
                  </a:cubicBezTo>
                  <a:cubicBezTo>
                    <a:pt x="2388870" y="444500"/>
                    <a:pt x="2377440" y="449580"/>
                    <a:pt x="2346960" y="454660"/>
                  </a:cubicBezTo>
                  <a:cubicBezTo>
                    <a:pt x="2235200" y="474980"/>
                    <a:pt x="1687830" y="471170"/>
                    <a:pt x="1529080" y="449580"/>
                  </a:cubicBezTo>
                  <a:cubicBezTo>
                    <a:pt x="1461770" y="439420"/>
                    <a:pt x="1417320" y="426720"/>
                    <a:pt x="1388110" y="410210"/>
                  </a:cubicBezTo>
                  <a:cubicBezTo>
                    <a:pt x="1372870" y="402590"/>
                    <a:pt x="1363980" y="394970"/>
                    <a:pt x="1357630" y="383540"/>
                  </a:cubicBezTo>
                  <a:cubicBezTo>
                    <a:pt x="1347470" y="368300"/>
                    <a:pt x="1341120" y="341630"/>
                    <a:pt x="1342390" y="323850"/>
                  </a:cubicBezTo>
                  <a:cubicBezTo>
                    <a:pt x="1343660" y="309880"/>
                    <a:pt x="1350010" y="297180"/>
                    <a:pt x="1357630" y="285750"/>
                  </a:cubicBezTo>
                  <a:cubicBezTo>
                    <a:pt x="1365250" y="274320"/>
                    <a:pt x="1371600" y="265430"/>
                    <a:pt x="1388110" y="257810"/>
                  </a:cubicBezTo>
                  <a:cubicBezTo>
                    <a:pt x="1418590" y="243840"/>
                    <a:pt x="1487170" y="238760"/>
                    <a:pt x="1541780" y="233680"/>
                  </a:cubicBezTo>
                  <a:cubicBezTo>
                    <a:pt x="1601470" y="229870"/>
                    <a:pt x="1681480" y="243840"/>
                    <a:pt x="1732280" y="233680"/>
                  </a:cubicBezTo>
                  <a:cubicBezTo>
                    <a:pt x="1769110" y="226060"/>
                    <a:pt x="1790700" y="205740"/>
                    <a:pt x="1822450" y="196850"/>
                  </a:cubicBezTo>
                  <a:cubicBezTo>
                    <a:pt x="1855470" y="189230"/>
                    <a:pt x="1883410" y="186690"/>
                    <a:pt x="1927860" y="184150"/>
                  </a:cubicBezTo>
                  <a:cubicBezTo>
                    <a:pt x="2010410" y="180340"/>
                    <a:pt x="2165350" y="177800"/>
                    <a:pt x="2272030" y="187960"/>
                  </a:cubicBezTo>
                  <a:cubicBezTo>
                    <a:pt x="2366010" y="198120"/>
                    <a:pt x="2461260" y="228600"/>
                    <a:pt x="2534920" y="238760"/>
                  </a:cubicBezTo>
                  <a:cubicBezTo>
                    <a:pt x="2586990" y="245110"/>
                    <a:pt x="2642870" y="236220"/>
                    <a:pt x="2670810" y="247650"/>
                  </a:cubicBezTo>
                  <a:cubicBezTo>
                    <a:pt x="2684780" y="254000"/>
                    <a:pt x="2692400" y="261620"/>
                    <a:pt x="2698750" y="273050"/>
                  </a:cubicBezTo>
                  <a:cubicBezTo>
                    <a:pt x="2707640" y="288290"/>
                    <a:pt x="2713990" y="312420"/>
                    <a:pt x="2712720" y="328930"/>
                  </a:cubicBezTo>
                  <a:cubicBezTo>
                    <a:pt x="2712720" y="342900"/>
                    <a:pt x="2707640" y="354330"/>
                    <a:pt x="2698750" y="365760"/>
                  </a:cubicBezTo>
                  <a:cubicBezTo>
                    <a:pt x="2688590" y="378460"/>
                    <a:pt x="2677160" y="389890"/>
                    <a:pt x="2651760" y="397510"/>
                  </a:cubicBezTo>
                  <a:cubicBezTo>
                    <a:pt x="2581910" y="420370"/>
                    <a:pt x="2346960" y="389890"/>
                    <a:pt x="2223770" y="401320"/>
                  </a:cubicBezTo>
                  <a:cubicBezTo>
                    <a:pt x="2129790" y="411480"/>
                    <a:pt x="2075180" y="439420"/>
                    <a:pt x="1976120" y="447040"/>
                  </a:cubicBezTo>
                  <a:cubicBezTo>
                    <a:pt x="1832610" y="459740"/>
                    <a:pt x="1617980" y="449580"/>
                    <a:pt x="1442720" y="439420"/>
                  </a:cubicBezTo>
                  <a:cubicBezTo>
                    <a:pt x="1271270" y="430530"/>
                    <a:pt x="1118870" y="401320"/>
                    <a:pt x="934720" y="393700"/>
                  </a:cubicBezTo>
                  <a:cubicBezTo>
                    <a:pt x="718820" y="386080"/>
                    <a:pt x="317500" y="414020"/>
                    <a:pt x="227330" y="403860"/>
                  </a:cubicBezTo>
                  <a:cubicBezTo>
                    <a:pt x="205740" y="402590"/>
                    <a:pt x="199390" y="401320"/>
                    <a:pt x="187960" y="394970"/>
                  </a:cubicBezTo>
                  <a:cubicBezTo>
                    <a:pt x="176530" y="388620"/>
                    <a:pt x="165100" y="379730"/>
                    <a:pt x="157480" y="368300"/>
                  </a:cubicBezTo>
                  <a:cubicBezTo>
                    <a:pt x="148590" y="353060"/>
                    <a:pt x="140970" y="327660"/>
                    <a:pt x="143510" y="309880"/>
                  </a:cubicBezTo>
                  <a:cubicBezTo>
                    <a:pt x="144780" y="290830"/>
                    <a:pt x="157480" y="267970"/>
                    <a:pt x="171450" y="256540"/>
                  </a:cubicBezTo>
                  <a:cubicBezTo>
                    <a:pt x="185420" y="243840"/>
                    <a:pt x="195580" y="240030"/>
                    <a:pt x="227330" y="234950"/>
                  </a:cubicBezTo>
                  <a:cubicBezTo>
                    <a:pt x="370840" y="208280"/>
                    <a:pt x="1324610" y="204470"/>
                    <a:pt x="1461770" y="238760"/>
                  </a:cubicBezTo>
                  <a:cubicBezTo>
                    <a:pt x="1492250" y="246380"/>
                    <a:pt x="1501140" y="252730"/>
                    <a:pt x="1513840" y="266700"/>
                  </a:cubicBezTo>
                  <a:cubicBezTo>
                    <a:pt x="1525270" y="280670"/>
                    <a:pt x="1532890" y="304800"/>
                    <a:pt x="1534160" y="321310"/>
                  </a:cubicBezTo>
                  <a:cubicBezTo>
                    <a:pt x="1534160" y="334010"/>
                    <a:pt x="1531620" y="346710"/>
                    <a:pt x="1524000" y="359410"/>
                  </a:cubicBezTo>
                  <a:cubicBezTo>
                    <a:pt x="1515110" y="373380"/>
                    <a:pt x="1502410" y="387350"/>
                    <a:pt x="1480820" y="397510"/>
                  </a:cubicBezTo>
                  <a:cubicBezTo>
                    <a:pt x="1438910" y="416560"/>
                    <a:pt x="1352550" y="419100"/>
                    <a:pt x="1273810" y="424180"/>
                  </a:cubicBezTo>
                  <a:cubicBezTo>
                    <a:pt x="1172210" y="430530"/>
                    <a:pt x="1043940" y="427990"/>
                    <a:pt x="920750" y="422910"/>
                  </a:cubicBezTo>
                  <a:cubicBezTo>
                    <a:pt x="782320" y="417830"/>
                    <a:pt x="628650" y="406400"/>
                    <a:pt x="485140" y="393700"/>
                  </a:cubicBezTo>
                  <a:cubicBezTo>
                    <a:pt x="344170" y="381000"/>
                    <a:pt x="139700" y="374650"/>
                    <a:pt x="66040" y="344170"/>
                  </a:cubicBezTo>
                  <a:cubicBezTo>
                    <a:pt x="35560" y="332740"/>
                    <a:pt x="19050" y="318770"/>
                    <a:pt x="8890" y="300990"/>
                  </a:cubicBezTo>
                  <a:cubicBezTo>
                    <a:pt x="0" y="285750"/>
                    <a:pt x="0" y="262890"/>
                    <a:pt x="5080" y="246380"/>
                  </a:cubicBezTo>
                  <a:cubicBezTo>
                    <a:pt x="10160" y="229870"/>
                    <a:pt x="24130" y="210820"/>
                    <a:pt x="38100" y="201930"/>
                  </a:cubicBezTo>
                  <a:cubicBezTo>
                    <a:pt x="52070" y="193040"/>
                    <a:pt x="92710" y="191770"/>
                    <a:pt x="92710" y="1917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056168" y="-2857"/>
            <a:ext cx="3225165" cy="917257"/>
            <a:chOff x="0" y="0"/>
            <a:chExt cx="4300220" cy="12230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6990" y="49530"/>
              <a:ext cx="4210050" cy="1130300"/>
            </a:xfrm>
            <a:custGeom>
              <a:avLst/>
              <a:gdLst/>
              <a:ahLst/>
              <a:cxnLst/>
              <a:rect r="r" b="b" t="t" l="l"/>
              <a:pathLst>
                <a:path h="1130300" w="4210050">
                  <a:moveTo>
                    <a:pt x="750570" y="205740"/>
                  </a:moveTo>
                  <a:cubicBezTo>
                    <a:pt x="1690370" y="213360"/>
                    <a:pt x="1706880" y="220980"/>
                    <a:pt x="1719580" y="238760"/>
                  </a:cubicBezTo>
                  <a:cubicBezTo>
                    <a:pt x="1731010" y="256540"/>
                    <a:pt x="1734820" y="290830"/>
                    <a:pt x="1727200" y="309880"/>
                  </a:cubicBezTo>
                  <a:cubicBezTo>
                    <a:pt x="1719580" y="330200"/>
                    <a:pt x="1701800" y="344170"/>
                    <a:pt x="1673860" y="358140"/>
                  </a:cubicBezTo>
                  <a:cubicBezTo>
                    <a:pt x="1617980" y="386080"/>
                    <a:pt x="1502410" y="400050"/>
                    <a:pt x="1385570" y="417830"/>
                  </a:cubicBezTo>
                  <a:cubicBezTo>
                    <a:pt x="1206500" y="444500"/>
                    <a:pt x="899160" y="471170"/>
                    <a:pt x="699770" y="481330"/>
                  </a:cubicBezTo>
                  <a:cubicBezTo>
                    <a:pt x="548640" y="488950"/>
                    <a:pt x="361950" y="504190"/>
                    <a:pt x="297180" y="483870"/>
                  </a:cubicBezTo>
                  <a:cubicBezTo>
                    <a:pt x="273050" y="476250"/>
                    <a:pt x="262890" y="466090"/>
                    <a:pt x="254000" y="453390"/>
                  </a:cubicBezTo>
                  <a:cubicBezTo>
                    <a:pt x="246380" y="444500"/>
                    <a:pt x="242570" y="431800"/>
                    <a:pt x="241300" y="420370"/>
                  </a:cubicBezTo>
                  <a:cubicBezTo>
                    <a:pt x="240030" y="408940"/>
                    <a:pt x="240030" y="396240"/>
                    <a:pt x="245110" y="384810"/>
                  </a:cubicBezTo>
                  <a:cubicBezTo>
                    <a:pt x="251460" y="370840"/>
                    <a:pt x="256540" y="356870"/>
                    <a:pt x="280670" y="345440"/>
                  </a:cubicBezTo>
                  <a:cubicBezTo>
                    <a:pt x="377190" y="300990"/>
                    <a:pt x="1046480" y="308610"/>
                    <a:pt x="1168400" y="337820"/>
                  </a:cubicBezTo>
                  <a:cubicBezTo>
                    <a:pt x="1201420" y="345440"/>
                    <a:pt x="1216660" y="354330"/>
                    <a:pt x="1229360" y="369570"/>
                  </a:cubicBezTo>
                  <a:cubicBezTo>
                    <a:pt x="1239520" y="382270"/>
                    <a:pt x="1244600" y="403860"/>
                    <a:pt x="1242060" y="420370"/>
                  </a:cubicBezTo>
                  <a:cubicBezTo>
                    <a:pt x="1238250" y="439420"/>
                    <a:pt x="1228090" y="459740"/>
                    <a:pt x="1202690" y="477520"/>
                  </a:cubicBezTo>
                  <a:cubicBezTo>
                    <a:pt x="1134110" y="521970"/>
                    <a:pt x="829310" y="548640"/>
                    <a:pt x="727710" y="574040"/>
                  </a:cubicBezTo>
                  <a:cubicBezTo>
                    <a:pt x="678180" y="586740"/>
                    <a:pt x="651510" y="591820"/>
                    <a:pt x="618490" y="605790"/>
                  </a:cubicBezTo>
                  <a:cubicBezTo>
                    <a:pt x="588010" y="618490"/>
                    <a:pt x="537210" y="652780"/>
                    <a:pt x="534670" y="650240"/>
                  </a:cubicBezTo>
                  <a:cubicBezTo>
                    <a:pt x="532130" y="646430"/>
                    <a:pt x="560070" y="608330"/>
                    <a:pt x="594360" y="594360"/>
                  </a:cubicBezTo>
                  <a:cubicBezTo>
                    <a:pt x="690880" y="556260"/>
                    <a:pt x="1070610" y="603250"/>
                    <a:pt x="1226820" y="593090"/>
                  </a:cubicBezTo>
                  <a:cubicBezTo>
                    <a:pt x="1320800" y="586740"/>
                    <a:pt x="1402080" y="558800"/>
                    <a:pt x="1451610" y="563880"/>
                  </a:cubicBezTo>
                  <a:cubicBezTo>
                    <a:pt x="1475740" y="566420"/>
                    <a:pt x="1490980" y="572770"/>
                    <a:pt x="1504950" y="582930"/>
                  </a:cubicBezTo>
                  <a:cubicBezTo>
                    <a:pt x="1515110" y="590550"/>
                    <a:pt x="1522730" y="600710"/>
                    <a:pt x="1526540" y="613410"/>
                  </a:cubicBezTo>
                  <a:cubicBezTo>
                    <a:pt x="1531620" y="628650"/>
                    <a:pt x="1535430" y="654050"/>
                    <a:pt x="1527810" y="670560"/>
                  </a:cubicBezTo>
                  <a:cubicBezTo>
                    <a:pt x="1518920" y="689610"/>
                    <a:pt x="1502410" y="708660"/>
                    <a:pt x="1473200" y="720090"/>
                  </a:cubicBezTo>
                  <a:cubicBezTo>
                    <a:pt x="1413510" y="745490"/>
                    <a:pt x="1272540" y="728980"/>
                    <a:pt x="1160780" y="740410"/>
                  </a:cubicBezTo>
                  <a:cubicBezTo>
                    <a:pt x="1029970" y="751840"/>
                    <a:pt x="859790" y="768350"/>
                    <a:pt x="736600" y="793750"/>
                  </a:cubicBezTo>
                  <a:cubicBezTo>
                    <a:pt x="638810" y="814070"/>
                    <a:pt x="525780" y="863600"/>
                    <a:pt x="478790" y="867410"/>
                  </a:cubicBezTo>
                  <a:cubicBezTo>
                    <a:pt x="461010" y="869950"/>
                    <a:pt x="453390" y="868680"/>
                    <a:pt x="441960" y="864870"/>
                  </a:cubicBezTo>
                  <a:cubicBezTo>
                    <a:pt x="430530" y="861060"/>
                    <a:pt x="419100" y="854710"/>
                    <a:pt x="410210" y="845820"/>
                  </a:cubicBezTo>
                  <a:cubicBezTo>
                    <a:pt x="400050" y="833120"/>
                    <a:pt x="391160" y="810260"/>
                    <a:pt x="389890" y="795020"/>
                  </a:cubicBezTo>
                  <a:cubicBezTo>
                    <a:pt x="388620" y="782320"/>
                    <a:pt x="391160" y="769620"/>
                    <a:pt x="396240" y="759460"/>
                  </a:cubicBezTo>
                  <a:cubicBezTo>
                    <a:pt x="403860" y="745490"/>
                    <a:pt x="410210" y="731520"/>
                    <a:pt x="435610" y="721360"/>
                  </a:cubicBezTo>
                  <a:cubicBezTo>
                    <a:pt x="551180" y="675640"/>
                    <a:pt x="1324610" y="753110"/>
                    <a:pt x="1539240" y="728980"/>
                  </a:cubicBezTo>
                  <a:cubicBezTo>
                    <a:pt x="1629410" y="720090"/>
                    <a:pt x="1687830" y="680720"/>
                    <a:pt x="1727200" y="687070"/>
                  </a:cubicBezTo>
                  <a:cubicBezTo>
                    <a:pt x="1748790" y="689610"/>
                    <a:pt x="1761490" y="701040"/>
                    <a:pt x="1771650" y="713740"/>
                  </a:cubicBezTo>
                  <a:cubicBezTo>
                    <a:pt x="1781810" y="726440"/>
                    <a:pt x="1786890" y="748030"/>
                    <a:pt x="1786890" y="763270"/>
                  </a:cubicBezTo>
                  <a:cubicBezTo>
                    <a:pt x="1786890" y="774700"/>
                    <a:pt x="1783080" y="786130"/>
                    <a:pt x="1776730" y="796290"/>
                  </a:cubicBezTo>
                  <a:cubicBezTo>
                    <a:pt x="1767840" y="807720"/>
                    <a:pt x="1758950" y="821690"/>
                    <a:pt x="1736090" y="828040"/>
                  </a:cubicBezTo>
                  <a:cubicBezTo>
                    <a:pt x="1666240" y="847090"/>
                    <a:pt x="1435100" y="791210"/>
                    <a:pt x="1273810" y="775970"/>
                  </a:cubicBezTo>
                  <a:cubicBezTo>
                    <a:pt x="1097280" y="760730"/>
                    <a:pt x="845820" y="753110"/>
                    <a:pt x="718820" y="737870"/>
                  </a:cubicBezTo>
                  <a:cubicBezTo>
                    <a:pt x="652780" y="728980"/>
                    <a:pt x="599440" y="726440"/>
                    <a:pt x="567690" y="711200"/>
                  </a:cubicBezTo>
                  <a:cubicBezTo>
                    <a:pt x="551180" y="702310"/>
                    <a:pt x="539750" y="689610"/>
                    <a:pt x="533400" y="678180"/>
                  </a:cubicBezTo>
                  <a:cubicBezTo>
                    <a:pt x="527050" y="668020"/>
                    <a:pt x="524510" y="657860"/>
                    <a:pt x="525780" y="646430"/>
                  </a:cubicBezTo>
                  <a:cubicBezTo>
                    <a:pt x="528320" y="629920"/>
                    <a:pt x="533400" y="607060"/>
                    <a:pt x="556260" y="591820"/>
                  </a:cubicBezTo>
                  <a:cubicBezTo>
                    <a:pt x="635000" y="541020"/>
                    <a:pt x="991870" y="568960"/>
                    <a:pt x="1238250" y="537210"/>
                  </a:cubicBezTo>
                  <a:cubicBezTo>
                    <a:pt x="1534160" y="500380"/>
                    <a:pt x="2081530" y="358140"/>
                    <a:pt x="2209800" y="370840"/>
                  </a:cubicBezTo>
                  <a:cubicBezTo>
                    <a:pt x="2242820" y="373380"/>
                    <a:pt x="2258060" y="378460"/>
                    <a:pt x="2270760" y="392430"/>
                  </a:cubicBezTo>
                  <a:cubicBezTo>
                    <a:pt x="2283460" y="406400"/>
                    <a:pt x="2289810" y="436880"/>
                    <a:pt x="2287270" y="454660"/>
                  </a:cubicBezTo>
                  <a:cubicBezTo>
                    <a:pt x="2284730" y="471170"/>
                    <a:pt x="2270760" y="487680"/>
                    <a:pt x="2259330" y="495300"/>
                  </a:cubicBezTo>
                  <a:cubicBezTo>
                    <a:pt x="2250440" y="502920"/>
                    <a:pt x="2246630" y="504190"/>
                    <a:pt x="2228850" y="508000"/>
                  </a:cubicBezTo>
                  <a:cubicBezTo>
                    <a:pt x="2087880" y="533400"/>
                    <a:pt x="716280" y="482600"/>
                    <a:pt x="397510" y="500380"/>
                  </a:cubicBezTo>
                  <a:cubicBezTo>
                    <a:pt x="283210" y="506730"/>
                    <a:pt x="224790" y="510540"/>
                    <a:pt x="166370" y="527050"/>
                  </a:cubicBezTo>
                  <a:cubicBezTo>
                    <a:pt x="128270" y="538480"/>
                    <a:pt x="102870" y="567690"/>
                    <a:pt x="77470" y="568960"/>
                  </a:cubicBezTo>
                  <a:cubicBezTo>
                    <a:pt x="58420" y="570230"/>
                    <a:pt x="40640" y="563880"/>
                    <a:pt x="29210" y="553720"/>
                  </a:cubicBezTo>
                  <a:cubicBezTo>
                    <a:pt x="16510" y="543560"/>
                    <a:pt x="6350" y="524510"/>
                    <a:pt x="3810" y="509270"/>
                  </a:cubicBezTo>
                  <a:cubicBezTo>
                    <a:pt x="1270" y="494030"/>
                    <a:pt x="5080" y="473710"/>
                    <a:pt x="13970" y="459740"/>
                  </a:cubicBezTo>
                  <a:cubicBezTo>
                    <a:pt x="21590" y="447040"/>
                    <a:pt x="34290" y="435610"/>
                    <a:pt x="54610" y="429260"/>
                  </a:cubicBezTo>
                  <a:cubicBezTo>
                    <a:pt x="91440" y="417830"/>
                    <a:pt x="162560" y="440690"/>
                    <a:pt x="236220" y="441960"/>
                  </a:cubicBezTo>
                  <a:cubicBezTo>
                    <a:pt x="351790" y="444500"/>
                    <a:pt x="544830" y="438150"/>
                    <a:pt x="680720" y="427990"/>
                  </a:cubicBezTo>
                  <a:cubicBezTo>
                    <a:pt x="797560" y="420370"/>
                    <a:pt x="883920" y="402590"/>
                    <a:pt x="1004570" y="392430"/>
                  </a:cubicBezTo>
                  <a:cubicBezTo>
                    <a:pt x="1154430" y="378460"/>
                    <a:pt x="1320800" y="369570"/>
                    <a:pt x="1510030" y="360680"/>
                  </a:cubicBezTo>
                  <a:cubicBezTo>
                    <a:pt x="1753870" y="350520"/>
                    <a:pt x="2228850" y="312420"/>
                    <a:pt x="2345690" y="339090"/>
                  </a:cubicBezTo>
                  <a:cubicBezTo>
                    <a:pt x="2378710" y="346710"/>
                    <a:pt x="2392680" y="355600"/>
                    <a:pt x="2404110" y="370840"/>
                  </a:cubicBezTo>
                  <a:cubicBezTo>
                    <a:pt x="2415540" y="383540"/>
                    <a:pt x="2419350" y="403860"/>
                    <a:pt x="2416810" y="420370"/>
                  </a:cubicBezTo>
                  <a:cubicBezTo>
                    <a:pt x="2415540" y="435610"/>
                    <a:pt x="2405380" y="454660"/>
                    <a:pt x="2392680" y="466090"/>
                  </a:cubicBezTo>
                  <a:cubicBezTo>
                    <a:pt x="2381250" y="476250"/>
                    <a:pt x="2368550" y="480060"/>
                    <a:pt x="2345690" y="483870"/>
                  </a:cubicBezTo>
                  <a:cubicBezTo>
                    <a:pt x="2282190" y="495300"/>
                    <a:pt x="2124710" y="482600"/>
                    <a:pt x="1987550" y="476250"/>
                  </a:cubicBezTo>
                  <a:cubicBezTo>
                    <a:pt x="1800860" y="467360"/>
                    <a:pt x="1414780" y="450850"/>
                    <a:pt x="1327150" y="427990"/>
                  </a:cubicBezTo>
                  <a:cubicBezTo>
                    <a:pt x="1303020" y="421640"/>
                    <a:pt x="1294130" y="417830"/>
                    <a:pt x="1283970" y="407670"/>
                  </a:cubicBezTo>
                  <a:cubicBezTo>
                    <a:pt x="1273810" y="397510"/>
                    <a:pt x="1266190" y="379730"/>
                    <a:pt x="1264920" y="364490"/>
                  </a:cubicBezTo>
                  <a:cubicBezTo>
                    <a:pt x="1263650" y="350520"/>
                    <a:pt x="1271270" y="331470"/>
                    <a:pt x="1278890" y="320040"/>
                  </a:cubicBezTo>
                  <a:cubicBezTo>
                    <a:pt x="1285240" y="311150"/>
                    <a:pt x="1287780" y="306070"/>
                    <a:pt x="1304290" y="300990"/>
                  </a:cubicBezTo>
                  <a:cubicBezTo>
                    <a:pt x="1426210" y="259080"/>
                    <a:pt x="2682240" y="351790"/>
                    <a:pt x="2985770" y="299720"/>
                  </a:cubicBezTo>
                  <a:cubicBezTo>
                    <a:pt x="3102610" y="279400"/>
                    <a:pt x="3173730" y="217170"/>
                    <a:pt x="3221990" y="217170"/>
                  </a:cubicBezTo>
                  <a:cubicBezTo>
                    <a:pt x="3243580" y="217170"/>
                    <a:pt x="3256280" y="223520"/>
                    <a:pt x="3267710" y="233680"/>
                  </a:cubicBezTo>
                  <a:cubicBezTo>
                    <a:pt x="3279140" y="243840"/>
                    <a:pt x="3289300" y="261620"/>
                    <a:pt x="3290570" y="276860"/>
                  </a:cubicBezTo>
                  <a:cubicBezTo>
                    <a:pt x="3293110" y="290830"/>
                    <a:pt x="3288030" y="311150"/>
                    <a:pt x="3280410" y="323850"/>
                  </a:cubicBezTo>
                  <a:cubicBezTo>
                    <a:pt x="3271520" y="336550"/>
                    <a:pt x="3258820" y="344170"/>
                    <a:pt x="3241040" y="351790"/>
                  </a:cubicBezTo>
                  <a:cubicBezTo>
                    <a:pt x="3206750" y="365760"/>
                    <a:pt x="3134360" y="365760"/>
                    <a:pt x="3087370" y="378460"/>
                  </a:cubicBezTo>
                  <a:cubicBezTo>
                    <a:pt x="3046730" y="388620"/>
                    <a:pt x="3021330" y="405130"/>
                    <a:pt x="2974340" y="416560"/>
                  </a:cubicBezTo>
                  <a:cubicBezTo>
                    <a:pt x="2900680" y="435610"/>
                    <a:pt x="2772410" y="454660"/>
                    <a:pt x="2688590" y="464820"/>
                  </a:cubicBezTo>
                  <a:cubicBezTo>
                    <a:pt x="2623820" y="472440"/>
                    <a:pt x="2552700" y="487680"/>
                    <a:pt x="2514600" y="476250"/>
                  </a:cubicBezTo>
                  <a:cubicBezTo>
                    <a:pt x="2490470" y="468630"/>
                    <a:pt x="2472690" y="454660"/>
                    <a:pt x="2465070" y="438150"/>
                  </a:cubicBezTo>
                  <a:cubicBezTo>
                    <a:pt x="2457450" y="420370"/>
                    <a:pt x="2458720" y="391160"/>
                    <a:pt x="2467610" y="375920"/>
                  </a:cubicBezTo>
                  <a:cubicBezTo>
                    <a:pt x="2477770" y="359410"/>
                    <a:pt x="2490470" y="351790"/>
                    <a:pt x="2520950" y="342900"/>
                  </a:cubicBezTo>
                  <a:cubicBezTo>
                    <a:pt x="2635250" y="309880"/>
                    <a:pt x="3239770" y="317500"/>
                    <a:pt x="3401060" y="334010"/>
                  </a:cubicBezTo>
                  <a:cubicBezTo>
                    <a:pt x="3464560" y="340360"/>
                    <a:pt x="3501390" y="341630"/>
                    <a:pt x="3530600" y="361950"/>
                  </a:cubicBezTo>
                  <a:cubicBezTo>
                    <a:pt x="3553460" y="378460"/>
                    <a:pt x="3566160" y="408940"/>
                    <a:pt x="3573780" y="433070"/>
                  </a:cubicBezTo>
                  <a:cubicBezTo>
                    <a:pt x="3580130" y="457200"/>
                    <a:pt x="3583940" y="487680"/>
                    <a:pt x="3573780" y="508000"/>
                  </a:cubicBezTo>
                  <a:cubicBezTo>
                    <a:pt x="3563620" y="527050"/>
                    <a:pt x="3534410" y="546100"/>
                    <a:pt x="3514090" y="549910"/>
                  </a:cubicBezTo>
                  <a:cubicBezTo>
                    <a:pt x="3495040" y="553720"/>
                    <a:pt x="3472180" y="546100"/>
                    <a:pt x="3458210" y="537210"/>
                  </a:cubicBezTo>
                  <a:cubicBezTo>
                    <a:pt x="3446780" y="530860"/>
                    <a:pt x="3439160" y="523240"/>
                    <a:pt x="3432810" y="509270"/>
                  </a:cubicBezTo>
                  <a:cubicBezTo>
                    <a:pt x="3422650" y="486410"/>
                    <a:pt x="3418840" y="434340"/>
                    <a:pt x="3426460" y="403860"/>
                  </a:cubicBezTo>
                  <a:cubicBezTo>
                    <a:pt x="3431540" y="379730"/>
                    <a:pt x="3444240" y="351790"/>
                    <a:pt x="3462020" y="339090"/>
                  </a:cubicBezTo>
                  <a:cubicBezTo>
                    <a:pt x="3481070" y="327660"/>
                    <a:pt x="3517900" y="327660"/>
                    <a:pt x="3536950" y="332740"/>
                  </a:cubicBezTo>
                  <a:cubicBezTo>
                    <a:pt x="3550920" y="336550"/>
                    <a:pt x="3559810" y="344170"/>
                    <a:pt x="3567430" y="355600"/>
                  </a:cubicBezTo>
                  <a:cubicBezTo>
                    <a:pt x="3577590" y="368300"/>
                    <a:pt x="3583940" y="384810"/>
                    <a:pt x="3586480" y="408940"/>
                  </a:cubicBezTo>
                  <a:cubicBezTo>
                    <a:pt x="3591560" y="457200"/>
                    <a:pt x="3572510" y="572770"/>
                    <a:pt x="3562350" y="628650"/>
                  </a:cubicBezTo>
                  <a:cubicBezTo>
                    <a:pt x="3556000" y="662940"/>
                    <a:pt x="3543300" y="679450"/>
                    <a:pt x="3539490" y="709930"/>
                  </a:cubicBezTo>
                  <a:cubicBezTo>
                    <a:pt x="3534410" y="745490"/>
                    <a:pt x="3544570" y="796290"/>
                    <a:pt x="3538220" y="828040"/>
                  </a:cubicBezTo>
                  <a:cubicBezTo>
                    <a:pt x="3534410" y="849630"/>
                    <a:pt x="3529330" y="868680"/>
                    <a:pt x="3516630" y="882650"/>
                  </a:cubicBezTo>
                  <a:cubicBezTo>
                    <a:pt x="3503930" y="895350"/>
                    <a:pt x="3482340" y="906780"/>
                    <a:pt x="3464560" y="909320"/>
                  </a:cubicBezTo>
                  <a:cubicBezTo>
                    <a:pt x="3445510" y="910590"/>
                    <a:pt x="3422650" y="904240"/>
                    <a:pt x="3407410" y="894080"/>
                  </a:cubicBezTo>
                  <a:cubicBezTo>
                    <a:pt x="3392170" y="883920"/>
                    <a:pt x="3382010" y="871220"/>
                    <a:pt x="3374390" y="844550"/>
                  </a:cubicBezTo>
                  <a:cubicBezTo>
                    <a:pt x="3355340" y="781050"/>
                    <a:pt x="3366770" y="560070"/>
                    <a:pt x="3373120" y="482600"/>
                  </a:cubicBezTo>
                  <a:cubicBezTo>
                    <a:pt x="3375660" y="447040"/>
                    <a:pt x="3371850" y="425450"/>
                    <a:pt x="3385820" y="403860"/>
                  </a:cubicBezTo>
                  <a:cubicBezTo>
                    <a:pt x="3401060" y="379730"/>
                    <a:pt x="3435350" y="350520"/>
                    <a:pt x="3465830" y="347980"/>
                  </a:cubicBezTo>
                  <a:cubicBezTo>
                    <a:pt x="3501390" y="345440"/>
                    <a:pt x="3557270" y="378460"/>
                    <a:pt x="3586480" y="402590"/>
                  </a:cubicBezTo>
                  <a:cubicBezTo>
                    <a:pt x="3609340" y="420370"/>
                    <a:pt x="3619500" y="440690"/>
                    <a:pt x="3634740" y="468630"/>
                  </a:cubicBezTo>
                  <a:cubicBezTo>
                    <a:pt x="3655060" y="509270"/>
                    <a:pt x="3683000" y="591820"/>
                    <a:pt x="3689350" y="627380"/>
                  </a:cubicBezTo>
                  <a:cubicBezTo>
                    <a:pt x="3693160" y="645160"/>
                    <a:pt x="3693160" y="655320"/>
                    <a:pt x="3690620" y="668020"/>
                  </a:cubicBezTo>
                  <a:cubicBezTo>
                    <a:pt x="3688080" y="680720"/>
                    <a:pt x="3681730" y="694690"/>
                    <a:pt x="3672840" y="704850"/>
                  </a:cubicBezTo>
                  <a:cubicBezTo>
                    <a:pt x="3660140" y="717550"/>
                    <a:pt x="3637280" y="730250"/>
                    <a:pt x="3619500" y="734060"/>
                  </a:cubicBezTo>
                  <a:cubicBezTo>
                    <a:pt x="3605530" y="736600"/>
                    <a:pt x="3591560" y="734060"/>
                    <a:pt x="3578860" y="730250"/>
                  </a:cubicBezTo>
                  <a:cubicBezTo>
                    <a:pt x="3567430" y="725170"/>
                    <a:pt x="3554730" y="717550"/>
                    <a:pt x="3545840" y="707390"/>
                  </a:cubicBezTo>
                  <a:cubicBezTo>
                    <a:pt x="3535680" y="698500"/>
                    <a:pt x="3530600" y="690880"/>
                    <a:pt x="3525520" y="671830"/>
                  </a:cubicBezTo>
                  <a:cubicBezTo>
                    <a:pt x="3510280" y="613410"/>
                    <a:pt x="3530600" y="374650"/>
                    <a:pt x="3525520" y="283210"/>
                  </a:cubicBezTo>
                  <a:cubicBezTo>
                    <a:pt x="3521710" y="232410"/>
                    <a:pt x="3506470" y="194310"/>
                    <a:pt x="3511550" y="167640"/>
                  </a:cubicBezTo>
                  <a:cubicBezTo>
                    <a:pt x="3515360" y="151130"/>
                    <a:pt x="3521710" y="140970"/>
                    <a:pt x="3530600" y="130810"/>
                  </a:cubicBezTo>
                  <a:cubicBezTo>
                    <a:pt x="3539490" y="121920"/>
                    <a:pt x="3550920" y="113030"/>
                    <a:pt x="3564890" y="107950"/>
                  </a:cubicBezTo>
                  <a:cubicBezTo>
                    <a:pt x="3581400" y="102870"/>
                    <a:pt x="3608070" y="101600"/>
                    <a:pt x="3624580" y="107950"/>
                  </a:cubicBezTo>
                  <a:cubicBezTo>
                    <a:pt x="3642360" y="114300"/>
                    <a:pt x="3661410" y="133350"/>
                    <a:pt x="3670300" y="148590"/>
                  </a:cubicBezTo>
                  <a:cubicBezTo>
                    <a:pt x="3677920" y="160020"/>
                    <a:pt x="3681730" y="167640"/>
                    <a:pt x="3680460" y="187960"/>
                  </a:cubicBezTo>
                  <a:cubicBezTo>
                    <a:pt x="3676650" y="260350"/>
                    <a:pt x="3575050" y="596900"/>
                    <a:pt x="3509010" y="673100"/>
                  </a:cubicBezTo>
                  <a:cubicBezTo>
                    <a:pt x="3478530" y="708660"/>
                    <a:pt x="3449320" y="718820"/>
                    <a:pt x="3412490" y="725170"/>
                  </a:cubicBezTo>
                  <a:cubicBezTo>
                    <a:pt x="3365500" y="731520"/>
                    <a:pt x="3299460" y="708660"/>
                    <a:pt x="3249930" y="692150"/>
                  </a:cubicBezTo>
                  <a:cubicBezTo>
                    <a:pt x="3204210" y="678180"/>
                    <a:pt x="3169920" y="650240"/>
                    <a:pt x="3126740" y="635000"/>
                  </a:cubicBezTo>
                  <a:cubicBezTo>
                    <a:pt x="3082290" y="619760"/>
                    <a:pt x="3048000" y="610870"/>
                    <a:pt x="2988310" y="603250"/>
                  </a:cubicBezTo>
                  <a:cubicBezTo>
                    <a:pt x="2882900" y="588010"/>
                    <a:pt x="2669540" y="570230"/>
                    <a:pt x="2543810" y="584200"/>
                  </a:cubicBezTo>
                  <a:cubicBezTo>
                    <a:pt x="2449830" y="594360"/>
                    <a:pt x="2349500" y="656590"/>
                    <a:pt x="2301240" y="650240"/>
                  </a:cubicBezTo>
                  <a:cubicBezTo>
                    <a:pt x="2279650" y="648970"/>
                    <a:pt x="2266950" y="638810"/>
                    <a:pt x="2255520" y="627380"/>
                  </a:cubicBezTo>
                  <a:cubicBezTo>
                    <a:pt x="2245360" y="614680"/>
                    <a:pt x="2237740" y="594360"/>
                    <a:pt x="2237740" y="579120"/>
                  </a:cubicBezTo>
                  <a:cubicBezTo>
                    <a:pt x="2237740" y="562610"/>
                    <a:pt x="2245360" y="543560"/>
                    <a:pt x="2256790" y="530860"/>
                  </a:cubicBezTo>
                  <a:cubicBezTo>
                    <a:pt x="2266950" y="519430"/>
                    <a:pt x="2279650" y="511810"/>
                    <a:pt x="2301240" y="508000"/>
                  </a:cubicBezTo>
                  <a:cubicBezTo>
                    <a:pt x="2354580" y="496570"/>
                    <a:pt x="2463800" y="524510"/>
                    <a:pt x="2576830" y="523240"/>
                  </a:cubicBezTo>
                  <a:cubicBezTo>
                    <a:pt x="2759710" y="520700"/>
                    <a:pt x="3185160" y="444500"/>
                    <a:pt x="3291840" y="466090"/>
                  </a:cubicBezTo>
                  <a:cubicBezTo>
                    <a:pt x="3324860" y="472440"/>
                    <a:pt x="3341370" y="482600"/>
                    <a:pt x="3354070" y="497840"/>
                  </a:cubicBezTo>
                  <a:cubicBezTo>
                    <a:pt x="3364230" y="510540"/>
                    <a:pt x="3370580" y="532130"/>
                    <a:pt x="3366770" y="548640"/>
                  </a:cubicBezTo>
                  <a:cubicBezTo>
                    <a:pt x="3364230" y="567690"/>
                    <a:pt x="3355340" y="585470"/>
                    <a:pt x="3328670" y="605790"/>
                  </a:cubicBezTo>
                  <a:cubicBezTo>
                    <a:pt x="3247390" y="669290"/>
                    <a:pt x="2898140" y="787400"/>
                    <a:pt x="2698750" y="834390"/>
                  </a:cubicBezTo>
                  <a:cubicBezTo>
                    <a:pt x="2529840" y="873760"/>
                    <a:pt x="2312670" y="883920"/>
                    <a:pt x="2214880" y="890270"/>
                  </a:cubicBezTo>
                  <a:cubicBezTo>
                    <a:pt x="2172970" y="894080"/>
                    <a:pt x="2148840" y="900430"/>
                    <a:pt x="2124710" y="892810"/>
                  </a:cubicBezTo>
                  <a:cubicBezTo>
                    <a:pt x="2106930" y="887730"/>
                    <a:pt x="2090420" y="880110"/>
                    <a:pt x="2081530" y="866140"/>
                  </a:cubicBezTo>
                  <a:cubicBezTo>
                    <a:pt x="2071370" y="849630"/>
                    <a:pt x="2065020" y="819150"/>
                    <a:pt x="2071370" y="800100"/>
                  </a:cubicBezTo>
                  <a:cubicBezTo>
                    <a:pt x="2077720" y="781050"/>
                    <a:pt x="2090420" y="765810"/>
                    <a:pt x="2119630" y="754380"/>
                  </a:cubicBezTo>
                  <a:cubicBezTo>
                    <a:pt x="2208530" y="716280"/>
                    <a:pt x="2589530" y="749300"/>
                    <a:pt x="2749550" y="730250"/>
                  </a:cubicBezTo>
                  <a:cubicBezTo>
                    <a:pt x="2851150" y="717550"/>
                    <a:pt x="2936240" y="702310"/>
                    <a:pt x="2995930" y="678180"/>
                  </a:cubicBezTo>
                  <a:cubicBezTo>
                    <a:pt x="3034030" y="662940"/>
                    <a:pt x="3051810" y="637540"/>
                    <a:pt x="3083560" y="624840"/>
                  </a:cubicBezTo>
                  <a:cubicBezTo>
                    <a:pt x="3115310" y="610870"/>
                    <a:pt x="3149600" y="608330"/>
                    <a:pt x="3186430" y="599440"/>
                  </a:cubicBezTo>
                  <a:cubicBezTo>
                    <a:pt x="3227070" y="590550"/>
                    <a:pt x="3275330" y="576580"/>
                    <a:pt x="3317240" y="572770"/>
                  </a:cubicBezTo>
                  <a:cubicBezTo>
                    <a:pt x="3357880" y="568960"/>
                    <a:pt x="3409950" y="563880"/>
                    <a:pt x="3435350" y="572770"/>
                  </a:cubicBezTo>
                  <a:cubicBezTo>
                    <a:pt x="3449320" y="577850"/>
                    <a:pt x="3458210" y="584200"/>
                    <a:pt x="3465830" y="595630"/>
                  </a:cubicBezTo>
                  <a:cubicBezTo>
                    <a:pt x="3474720" y="608330"/>
                    <a:pt x="3482340" y="632460"/>
                    <a:pt x="3482340" y="647700"/>
                  </a:cubicBezTo>
                  <a:cubicBezTo>
                    <a:pt x="3482340" y="660400"/>
                    <a:pt x="3479800" y="673100"/>
                    <a:pt x="3472180" y="683260"/>
                  </a:cubicBezTo>
                  <a:cubicBezTo>
                    <a:pt x="3463290" y="697230"/>
                    <a:pt x="3454400" y="709930"/>
                    <a:pt x="3429000" y="718820"/>
                  </a:cubicBezTo>
                  <a:cubicBezTo>
                    <a:pt x="3346450" y="748030"/>
                    <a:pt x="2960370" y="723900"/>
                    <a:pt x="2828290" y="716280"/>
                  </a:cubicBezTo>
                  <a:cubicBezTo>
                    <a:pt x="2763520" y="712470"/>
                    <a:pt x="2744470" y="712470"/>
                    <a:pt x="2682240" y="701040"/>
                  </a:cubicBezTo>
                  <a:cubicBezTo>
                    <a:pt x="2566670" y="679450"/>
                    <a:pt x="2360930" y="596900"/>
                    <a:pt x="2194560" y="572770"/>
                  </a:cubicBezTo>
                  <a:cubicBezTo>
                    <a:pt x="2029460" y="549910"/>
                    <a:pt x="1753870" y="577850"/>
                    <a:pt x="1687830" y="561340"/>
                  </a:cubicBezTo>
                  <a:cubicBezTo>
                    <a:pt x="1670050" y="556260"/>
                    <a:pt x="1664970" y="553720"/>
                    <a:pt x="1656080" y="544830"/>
                  </a:cubicBezTo>
                  <a:cubicBezTo>
                    <a:pt x="1644650" y="533400"/>
                    <a:pt x="1633220" y="514350"/>
                    <a:pt x="1631950" y="497840"/>
                  </a:cubicBezTo>
                  <a:cubicBezTo>
                    <a:pt x="1629410" y="481330"/>
                    <a:pt x="1634490" y="459740"/>
                    <a:pt x="1644650" y="447040"/>
                  </a:cubicBezTo>
                  <a:cubicBezTo>
                    <a:pt x="1653540" y="433070"/>
                    <a:pt x="1661160" y="424180"/>
                    <a:pt x="1687830" y="416560"/>
                  </a:cubicBezTo>
                  <a:cubicBezTo>
                    <a:pt x="1799590" y="382270"/>
                    <a:pt x="2501900" y="375920"/>
                    <a:pt x="2659380" y="424180"/>
                  </a:cubicBezTo>
                  <a:cubicBezTo>
                    <a:pt x="2715260" y="441960"/>
                    <a:pt x="2750820" y="462280"/>
                    <a:pt x="2763520" y="494030"/>
                  </a:cubicBezTo>
                  <a:cubicBezTo>
                    <a:pt x="2774950" y="529590"/>
                    <a:pt x="2749550" y="600710"/>
                    <a:pt x="2721610" y="629920"/>
                  </a:cubicBezTo>
                  <a:cubicBezTo>
                    <a:pt x="2697480" y="656590"/>
                    <a:pt x="2660650" y="656590"/>
                    <a:pt x="2611120" y="668020"/>
                  </a:cubicBezTo>
                  <a:cubicBezTo>
                    <a:pt x="2517140" y="690880"/>
                    <a:pt x="2340610" y="709930"/>
                    <a:pt x="2192020" y="721360"/>
                  </a:cubicBezTo>
                  <a:cubicBezTo>
                    <a:pt x="2024380" y="734060"/>
                    <a:pt x="1733550" y="760730"/>
                    <a:pt x="1657350" y="737870"/>
                  </a:cubicBezTo>
                  <a:cubicBezTo>
                    <a:pt x="1634490" y="731520"/>
                    <a:pt x="1625600" y="722630"/>
                    <a:pt x="1616710" y="709930"/>
                  </a:cubicBezTo>
                  <a:cubicBezTo>
                    <a:pt x="1606550" y="695960"/>
                    <a:pt x="1602740" y="675640"/>
                    <a:pt x="1604010" y="660400"/>
                  </a:cubicBezTo>
                  <a:cubicBezTo>
                    <a:pt x="1605280" y="645160"/>
                    <a:pt x="1615440" y="626110"/>
                    <a:pt x="1626870" y="615950"/>
                  </a:cubicBezTo>
                  <a:cubicBezTo>
                    <a:pt x="1638300" y="605790"/>
                    <a:pt x="1652270" y="601980"/>
                    <a:pt x="1673860" y="598170"/>
                  </a:cubicBezTo>
                  <a:cubicBezTo>
                    <a:pt x="1718310" y="590550"/>
                    <a:pt x="1800860" y="594360"/>
                    <a:pt x="1878330" y="598170"/>
                  </a:cubicBezTo>
                  <a:cubicBezTo>
                    <a:pt x="1983740" y="601980"/>
                    <a:pt x="2105660" y="621030"/>
                    <a:pt x="2249170" y="626110"/>
                  </a:cubicBezTo>
                  <a:cubicBezTo>
                    <a:pt x="2447290" y="633730"/>
                    <a:pt x="2856230" y="600710"/>
                    <a:pt x="2959100" y="626110"/>
                  </a:cubicBezTo>
                  <a:cubicBezTo>
                    <a:pt x="2990850" y="633730"/>
                    <a:pt x="3004820" y="642620"/>
                    <a:pt x="3016250" y="655320"/>
                  </a:cubicBezTo>
                  <a:cubicBezTo>
                    <a:pt x="3023870" y="664210"/>
                    <a:pt x="3027680" y="674370"/>
                    <a:pt x="3027680" y="687070"/>
                  </a:cubicBezTo>
                  <a:cubicBezTo>
                    <a:pt x="3028950" y="701040"/>
                    <a:pt x="3026410" y="721360"/>
                    <a:pt x="3016250" y="734060"/>
                  </a:cubicBezTo>
                  <a:cubicBezTo>
                    <a:pt x="3004820" y="748030"/>
                    <a:pt x="2992120" y="755650"/>
                    <a:pt x="2959100" y="764540"/>
                  </a:cubicBezTo>
                  <a:cubicBezTo>
                    <a:pt x="2825750" y="796290"/>
                    <a:pt x="2098040" y="775970"/>
                    <a:pt x="1873250" y="764540"/>
                  </a:cubicBezTo>
                  <a:cubicBezTo>
                    <a:pt x="1771650" y="759460"/>
                    <a:pt x="1710690" y="759460"/>
                    <a:pt x="1653540" y="742950"/>
                  </a:cubicBezTo>
                  <a:cubicBezTo>
                    <a:pt x="1612900" y="731520"/>
                    <a:pt x="1584960" y="702310"/>
                    <a:pt x="1554480" y="694690"/>
                  </a:cubicBezTo>
                  <a:cubicBezTo>
                    <a:pt x="1531620" y="687070"/>
                    <a:pt x="1504950" y="694690"/>
                    <a:pt x="1488440" y="688340"/>
                  </a:cubicBezTo>
                  <a:cubicBezTo>
                    <a:pt x="1475740" y="683260"/>
                    <a:pt x="1468120" y="675640"/>
                    <a:pt x="1460500" y="665480"/>
                  </a:cubicBezTo>
                  <a:cubicBezTo>
                    <a:pt x="1452880" y="651510"/>
                    <a:pt x="1443990" y="629920"/>
                    <a:pt x="1446530" y="613410"/>
                  </a:cubicBezTo>
                  <a:cubicBezTo>
                    <a:pt x="1449070" y="593090"/>
                    <a:pt x="1464310" y="567690"/>
                    <a:pt x="1484630" y="554990"/>
                  </a:cubicBezTo>
                  <a:cubicBezTo>
                    <a:pt x="1513840" y="537210"/>
                    <a:pt x="1559560" y="544830"/>
                    <a:pt x="1615440" y="541020"/>
                  </a:cubicBezTo>
                  <a:cubicBezTo>
                    <a:pt x="1714500" y="537210"/>
                    <a:pt x="1906270" y="532130"/>
                    <a:pt x="2029460" y="542290"/>
                  </a:cubicBezTo>
                  <a:cubicBezTo>
                    <a:pt x="2131060" y="549910"/>
                    <a:pt x="2260600" y="567690"/>
                    <a:pt x="2306320" y="582930"/>
                  </a:cubicBezTo>
                  <a:cubicBezTo>
                    <a:pt x="2322830" y="589280"/>
                    <a:pt x="2329180" y="591820"/>
                    <a:pt x="2338070" y="601980"/>
                  </a:cubicBezTo>
                  <a:cubicBezTo>
                    <a:pt x="2349500" y="613410"/>
                    <a:pt x="2360930" y="633730"/>
                    <a:pt x="2362200" y="651510"/>
                  </a:cubicBezTo>
                  <a:cubicBezTo>
                    <a:pt x="2363470" y="668020"/>
                    <a:pt x="2355850" y="690880"/>
                    <a:pt x="2346960" y="703580"/>
                  </a:cubicBezTo>
                  <a:cubicBezTo>
                    <a:pt x="2340610" y="715010"/>
                    <a:pt x="2335530" y="721360"/>
                    <a:pt x="2319020" y="727710"/>
                  </a:cubicBezTo>
                  <a:cubicBezTo>
                    <a:pt x="2260600" y="749300"/>
                    <a:pt x="2048510" y="746760"/>
                    <a:pt x="1884680" y="737870"/>
                  </a:cubicBezTo>
                  <a:cubicBezTo>
                    <a:pt x="1668780" y="725170"/>
                    <a:pt x="1233170" y="685800"/>
                    <a:pt x="1135380" y="636270"/>
                  </a:cubicBezTo>
                  <a:cubicBezTo>
                    <a:pt x="1106170" y="621030"/>
                    <a:pt x="1094740" y="607060"/>
                    <a:pt x="1088390" y="586740"/>
                  </a:cubicBezTo>
                  <a:cubicBezTo>
                    <a:pt x="1083310" y="567690"/>
                    <a:pt x="1090930" y="535940"/>
                    <a:pt x="1102360" y="520700"/>
                  </a:cubicBezTo>
                  <a:cubicBezTo>
                    <a:pt x="1112520" y="506730"/>
                    <a:pt x="1125220" y="500380"/>
                    <a:pt x="1146810" y="494030"/>
                  </a:cubicBezTo>
                  <a:cubicBezTo>
                    <a:pt x="1192530" y="482600"/>
                    <a:pt x="1283970" y="501650"/>
                    <a:pt x="1367790" y="497840"/>
                  </a:cubicBezTo>
                  <a:cubicBezTo>
                    <a:pt x="1480820" y="492760"/>
                    <a:pt x="1602740" y="476250"/>
                    <a:pt x="1761490" y="457200"/>
                  </a:cubicBezTo>
                  <a:cubicBezTo>
                    <a:pt x="2004060" y="426720"/>
                    <a:pt x="2579370" y="302260"/>
                    <a:pt x="2684780" y="322580"/>
                  </a:cubicBezTo>
                  <a:cubicBezTo>
                    <a:pt x="2707640" y="327660"/>
                    <a:pt x="2715260" y="335280"/>
                    <a:pt x="2724150" y="346710"/>
                  </a:cubicBezTo>
                  <a:cubicBezTo>
                    <a:pt x="2733040" y="358140"/>
                    <a:pt x="2739390" y="375920"/>
                    <a:pt x="2738120" y="389890"/>
                  </a:cubicBezTo>
                  <a:cubicBezTo>
                    <a:pt x="2738120" y="405130"/>
                    <a:pt x="2730500" y="421640"/>
                    <a:pt x="2720340" y="433070"/>
                  </a:cubicBezTo>
                  <a:cubicBezTo>
                    <a:pt x="2710180" y="443230"/>
                    <a:pt x="2700020" y="447040"/>
                    <a:pt x="2678430" y="452120"/>
                  </a:cubicBezTo>
                  <a:cubicBezTo>
                    <a:pt x="2617470" y="464820"/>
                    <a:pt x="2437130" y="445770"/>
                    <a:pt x="2307590" y="448310"/>
                  </a:cubicBezTo>
                  <a:cubicBezTo>
                    <a:pt x="2166620" y="449580"/>
                    <a:pt x="1990090" y="457200"/>
                    <a:pt x="1864360" y="466090"/>
                  </a:cubicBezTo>
                  <a:cubicBezTo>
                    <a:pt x="1771650" y="473710"/>
                    <a:pt x="1724660" y="486410"/>
                    <a:pt x="1619250" y="492760"/>
                  </a:cubicBezTo>
                  <a:cubicBezTo>
                    <a:pt x="1435100" y="505460"/>
                    <a:pt x="971550" y="497840"/>
                    <a:pt x="848360" y="510540"/>
                  </a:cubicBezTo>
                  <a:cubicBezTo>
                    <a:pt x="808990" y="514350"/>
                    <a:pt x="782320" y="535940"/>
                    <a:pt x="770890" y="525780"/>
                  </a:cubicBezTo>
                  <a:cubicBezTo>
                    <a:pt x="759460" y="514350"/>
                    <a:pt x="767080" y="453390"/>
                    <a:pt x="783590" y="443230"/>
                  </a:cubicBezTo>
                  <a:cubicBezTo>
                    <a:pt x="803910" y="431800"/>
                    <a:pt x="847090" y="476250"/>
                    <a:pt x="901700" y="486410"/>
                  </a:cubicBezTo>
                  <a:cubicBezTo>
                    <a:pt x="1012190" y="505460"/>
                    <a:pt x="1338580" y="459740"/>
                    <a:pt x="1417320" y="485140"/>
                  </a:cubicBezTo>
                  <a:cubicBezTo>
                    <a:pt x="1445260" y="492760"/>
                    <a:pt x="1456690" y="502920"/>
                    <a:pt x="1466850" y="518160"/>
                  </a:cubicBezTo>
                  <a:cubicBezTo>
                    <a:pt x="1477010" y="533400"/>
                    <a:pt x="1483360" y="557530"/>
                    <a:pt x="1480820" y="576580"/>
                  </a:cubicBezTo>
                  <a:cubicBezTo>
                    <a:pt x="1478280" y="594360"/>
                    <a:pt x="1466850" y="615950"/>
                    <a:pt x="1452880" y="628650"/>
                  </a:cubicBezTo>
                  <a:cubicBezTo>
                    <a:pt x="1438910" y="641350"/>
                    <a:pt x="1423670" y="645160"/>
                    <a:pt x="1398270" y="650240"/>
                  </a:cubicBezTo>
                  <a:cubicBezTo>
                    <a:pt x="1341120" y="660400"/>
                    <a:pt x="1220470" y="654050"/>
                    <a:pt x="1117600" y="647700"/>
                  </a:cubicBezTo>
                  <a:cubicBezTo>
                    <a:pt x="994410" y="640080"/>
                    <a:pt x="828040" y="627380"/>
                    <a:pt x="707390" y="600710"/>
                  </a:cubicBezTo>
                  <a:cubicBezTo>
                    <a:pt x="608330" y="579120"/>
                    <a:pt x="494030" y="553720"/>
                    <a:pt x="443230" y="511810"/>
                  </a:cubicBezTo>
                  <a:cubicBezTo>
                    <a:pt x="412750" y="486410"/>
                    <a:pt x="394970" y="452120"/>
                    <a:pt x="393700" y="419100"/>
                  </a:cubicBezTo>
                  <a:cubicBezTo>
                    <a:pt x="392430" y="386080"/>
                    <a:pt x="414020" y="340360"/>
                    <a:pt x="440690" y="314960"/>
                  </a:cubicBezTo>
                  <a:cubicBezTo>
                    <a:pt x="471170" y="285750"/>
                    <a:pt x="530860" y="271780"/>
                    <a:pt x="575310" y="261620"/>
                  </a:cubicBezTo>
                  <a:cubicBezTo>
                    <a:pt x="612140" y="252730"/>
                    <a:pt x="633730" y="256540"/>
                    <a:pt x="685800" y="255270"/>
                  </a:cubicBezTo>
                  <a:cubicBezTo>
                    <a:pt x="802640" y="251460"/>
                    <a:pt x="1176020" y="227330"/>
                    <a:pt x="1262380" y="260350"/>
                  </a:cubicBezTo>
                  <a:cubicBezTo>
                    <a:pt x="1292860" y="271780"/>
                    <a:pt x="1308100" y="288290"/>
                    <a:pt x="1315720" y="307340"/>
                  </a:cubicBezTo>
                  <a:cubicBezTo>
                    <a:pt x="1323340" y="326390"/>
                    <a:pt x="1318260" y="360680"/>
                    <a:pt x="1306830" y="377190"/>
                  </a:cubicBezTo>
                  <a:cubicBezTo>
                    <a:pt x="1295400" y="394970"/>
                    <a:pt x="1273810" y="406400"/>
                    <a:pt x="1244600" y="410210"/>
                  </a:cubicBezTo>
                  <a:cubicBezTo>
                    <a:pt x="1186180" y="417830"/>
                    <a:pt x="1057910" y="358140"/>
                    <a:pt x="974090" y="346710"/>
                  </a:cubicBezTo>
                  <a:cubicBezTo>
                    <a:pt x="901700" y="336550"/>
                    <a:pt x="830580" y="342900"/>
                    <a:pt x="770890" y="335280"/>
                  </a:cubicBezTo>
                  <a:cubicBezTo>
                    <a:pt x="723900" y="330200"/>
                    <a:pt x="670560" y="325120"/>
                    <a:pt x="643890" y="312420"/>
                  </a:cubicBezTo>
                  <a:cubicBezTo>
                    <a:pt x="629920" y="306070"/>
                    <a:pt x="622300" y="298450"/>
                    <a:pt x="615950" y="287020"/>
                  </a:cubicBezTo>
                  <a:cubicBezTo>
                    <a:pt x="607060" y="273050"/>
                    <a:pt x="600710" y="248920"/>
                    <a:pt x="601980" y="232410"/>
                  </a:cubicBezTo>
                  <a:cubicBezTo>
                    <a:pt x="603250" y="218440"/>
                    <a:pt x="607060" y="207010"/>
                    <a:pt x="615950" y="196850"/>
                  </a:cubicBezTo>
                  <a:cubicBezTo>
                    <a:pt x="626110" y="184150"/>
                    <a:pt x="638810" y="172720"/>
                    <a:pt x="662940" y="163830"/>
                  </a:cubicBezTo>
                  <a:cubicBezTo>
                    <a:pt x="716280" y="144780"/>
                    <a:pt x="857250" y="138430"/>
                    <a:pt x="948690" y="132080"/>
                  </a:cubicBezTo>
                  <a:cubicBezTo>
                    <a:pt x="1031240" y="127000"/>
                    <a:pt x="1132840" y="114300"/>
                    <a:pt x="1186180" y="127000"/>
                  </a:cubicBezTo>
                  <a:cubicBezTo>
                    <a:pt x="1215390" y="133350"/>
                    <a:pt x="1238250" y="143510"/>
                    <a:pt x="1250950" y="160020"/>
                  </a:cubicBezTo>
                  <a:cubicBezTo>
                    <a:pt x="1262380" y="173990"/>
                    <a:pt x="1267460" y="196850"/>
                    <a:pt x="1264920" y="214630"/>
                  </a:cubicBezTo>
                  <a:cubicBezTo>
                    <a:pt x="1263650" y="231140"/>
                    <a:pt x="1252220" y="252730"/>
                    <a:pt x="1239520" y="264160"/>
                  </a:cubicBezTo>
                  <a:cubicBezTo>
                    <a:pt x="1226820" y="275590"/>
                    <a:pt x="1214120" y="283210"/>
                    <a:pt x="1187450" y="284480"/>
                  </a:cubicBezTo>
                  <a:cubicBezTo>
                    <a:pt x="1106170" y="289560"/>
                    <a:pt x="751840" y="189230"/>
                    <a:pt x="678180" y="149860"/>
                  </a:cubicBezTo>
                  <a:cubicBezTo>
                    <a:pt x="654050" y="138430"/>
                    <a:pt x="643890" y="130810"/>
                    <a:pt x="636270" y="115570"/>
                  </a:cubicBezTo>
                  <a:cubicBezTo>
                    <a:pt x="627380" y="100330"/>
                    <a:pt x="624840" y="78740"/>
                    <a:pt x="628650" y="60960"/>
                  </a:cubicBezTo>
                  <a:cubicBezTo>
                    <a:pt x="632460" y="44450"/>
                    <a:pt x="643890" y="25400"/>
                    <a:pt x="657860" y="16510"/>
                  </a:cubicBezTo>
                  <a:cubicBezTo>
                    <a:pt x="671830" y="6350"/>
                    <a:pt x="681990" y="0"/>
                    <a:pt x="709930" y="1270"/>
                  </a:cubicBezTo>
                  <a:cubicBezTo>
                    <a:pt x="838200" y="11430"/>
                    <a:pt x="1506220" y="364490"/>
                    <a:pt x="1746250" y="463550"/>
                  </a:cubicBezTo>
                  <a:cubicBezTo>
                    <a:pt x="1871980" y="515620"/>
                    <a:pt x="1985010" y="539750"/>
                    <a:pt x="2038350" y="575310"/>
                  </a:cubicBezTo>
                  <a:cubicBezTo>
                    <a:pt x="2061210" y="590550"/>
                    <a:pt x="2076450" y="601980"/>
                    <a:pt x="2081530" y="621030"/>
                  </a:cubicBezTo>
                  <a:cubicBezTo>
                    <a:pt x="2086610" y="638810"/>
                    <a:pt x="2080260" y="668020"/>
                    <a:pt x="2068830" y="683260"/>
                  </a:cubicBezTo>
                  <a:cubicBezTo>
                    <a:pt x="2057400" y="697230"/>
                    <a:pt x="2042160" y="703580"/>
                    <a:pt x="2010410" y="707390"/>
                  </a:cubicBezTo>
                  <a:cubicBezTo>
                    <a:pt x="1889760" y="723900"/>
                    <a:pt x="1304290" y="607060"/>
                    <a:pt x="1108710" y="590550"/>
                  </a:cubicBezTo>
                  <a:cubicBezTo>
                    <a:pt x="1014730" y="582930"/>
                    <a:pt x="946150" y="579120"/>
                    <a:pt x="899160" y="584200"/>
                  </a:cubicBezTo>
                  <a:cubicBezTo>
                    <a:pt x="875030" y="586740"/>
                    <a:pt x="861060" y="600710"/>
                    <a:pt x="844550" y="598170"/>
                  </a:cubicBezTo>
                  <a:cubicBezTo>
                    <a:pt x="829310" y="595630"/>
                    <a:pt x="811530" y="582930"/>
                    <a:pt x="802640" y="568960"/>
                  </a:cubicBezTo>
                  <a:cubicBezTo>
                    <a:pt x="793750" y="556260"/>
                    <a:pt x="789940" y="535940"/>
                    <a:pt x="791210" y="520700"/>
                  </a:cubicBezTo>
                  <a:cubicBezTo>
                    <a:pt x="793750" y="505460"/>
                    <a:pt x="802640" y="486410"/>
                    <a:pt x="815340" y="476250"/>
                  </a:cubicBezTo>
                  <a:cubicBezTo>
                    <a:pt x="826770" y="466090"/>
                    <a:pt x="835660" y="462280"/>
                    <a:pt x="862330" y="458470"/>
                  </a:cubicBezTo>
                  <a:cubicBezTo>
                    <a:pt x="979170" y="438150"/>
                    <a:pt x="1531620" y="477520"/>
                    <a:pt x="1837690" y="478790"/>
                  </a:cubicBezTo>
                  <a:cubicBezTo>
                    <a:pt x="2112010" y="480060"/>
                    <a:pt x="2487930" y="455930"/>
                    <a:pt x="2617470" y="471170"/>
                  </a:cubicBezTo>
                  <a:cubicBezTo>
                    <a:pt x="2660650" y="476250"/>
                    <a:pt x="2683510" y="480060"/>
                    <a:pt x="2703830" y="492760"/>
                  </a:cubicBezTo>
                  <a:cubicBezTo>
                    <a:pt x="2719070" y="501650"/>
                    <a:pt x="2731770" y="515620"/>
                    <a:pt x="2736850" y="529590"/>
                  </a:cubicBezTo>
                  <a:cubicBezTo>
                    <a:pt x="2743200" y="544830"/>
                    <a:pt x="2743200" y="565150"/>
                    <a:pt x="2736850" y="580390"/>
                  </a:cubicBezTo>
                  <a:cubicBezTo>
                    <a:pt x="2731770" y="594360"/>
                    <a:pt x="2721610" y="607060"/>
                    <a:pt x="2703830" y="618490"/>
                  </a:cubicBezTo>
                  <a:cubicBezTo>
                    <a:pt x="2668270" y="638810"/>
                    <a:pt x="2598420" y="648970"/>
                    <a:pt x="2519680" y="660400"/>
                  </a:cubicBezTo>
                  <a:cubicBezTo>
                    <a:pt x="2381250" y="679450"/>
                    <a:pt x="2122170" y="674370"/>
                    <a:pt x="1940560" y="690880"/>
                  </a:cubicBezTo>
                  <a:cubicBezTo>
                    <a:pt x="1776730" y="706120"/>
                    <a:pt x="1624330" y="735330"/>
                    <a:pt x="1474470" y="750570"/>
                  </a:cubicBezTo>
                  <a:cubicBezTo>
                    <a:pt x="1337310" y="764540"/>
                    <a:pt x="1150620" y="805180"/>
                    <a:pt x="1076960" y="781050"/>
                  </a:cubicBezTo>
                  <a:cubicBezTo>
                    <a:pt x="1045210" y="770890"/>
                    <a:pt x="1012190" y="739140"/>
                    <a:pt x="1016000" y="728980"/>
                  </a:cubicBezTo>
                  <a:cubicBezTo>
                    <a:pt x="1019810" y="717550"/>
                    <a:pt x="1069340" y="723900"/>
                    <a:pt x="1123950" y="723900"/>
                  </a:cubicBezTo>
                  <a:cubicBezTo>
                    <a:pt x="1305560" y="723900"/>
                    <a:pt x="1878330" y="775970"/>
                    <a:pt x="2282190" y="784860"/>
                  </a:cubicBezTo>
                  <a:cubicBezTo>
                    <a:pt x="2722880" y="795020"/>
                    <a:pt x="3516630" y="744220"/>
                    <a:pt x="3665220" y="770890"/>
                  </a:cubicBezTo>
                  <a:cubicBezTo>
                    <a:pt x="3695700" y="775970"/>
                    <a:pt x="3704590" y="779780"/>
                    <a:pt x="3717290" y="791210"/>
                  </a:cubicBezTo>
                  <a:cubicBezTo>
                    <a:pt x="3731260" y="802640"/>
                    <a:pt x="3742690" y="821690"/>
                    <a:pt x="3743960" y="839470"/>
                  </a:cubicBezTo>
                  <a:cubicBezTo>
                    <a:pt x="3745230" y="861060"/>
                    <a:pt x="3732530" y="892810"/>
                    <a:pt x="3717290" y="908050"/>
                  </a:cubicBezTo>
                  <a:cubicBezTo>
                    <a:pt x="3704590" y="920750"/>
                    <a:pt x="3693160" y="923290"/>
                    <a:pt x="3665220" y="927100"/>
                  </a:cubicBezTo>
                  <a:cubicBezTo>
                    <a:pt x="3582670" y="939800"/>
                    <a:pt x="3321050" y="892810"/>
                    <a:pt x="3140710" y="881380"/>
                  </a:cubicBezTo>
                  <a:cubicBezTo>
                    <a:pt x="2952750" y="871220"/>
                    <a:pt x="2641600" y="890270"/>
                    <a:pt x="2562860" y="864870"/>
                  </a:cubicBezTo>
                  <a:cubicBezTo>
                    <a:pt x="2540000" y="857250"/>
                    <a:pt x="2532380" y="847090"/>
                    <a:pt x="2523490" y="836930"/>
                  </a:cubicBezTo>
                  <a:cubicBezTo>
                    <a:pt x="2515870" y="826770"/>
                    <a:pt x="2512060" y="816610"/>
                    <a:pt x="2512060" y="805180"/>
                  </a:cubicBezTo>
                  <a:cubicBezTo>
                    <a:pt x="2510790" y="791210"/>
                    <a:pt x="2517140" y="770890"/>
                    <a:pt x="2523490" y="758190"/>
                  </a:cubicBezTo>
                  <a:cubicBezTo>
                    <a:pt x="2529840" y="749300"/>
                    <a:pt x="2534920" y="741680"/>
                    <a:pt x="2548890" y="736600"/>
                  </a:cubicBezTo>
                  <a:cubicBezTo>
                    <a:pt x="2578100" y="726440"/>
                    <a:pt x="2646680" y="735330"/>
                    <a:pt x="2715260" y="742950"/>
                  </a:cubicBezTo>
                  <a:cubicBezTo>
                    <a:pt x="2825750" y="755650"/>
                    <a:pt x="3011170" y="806450"/>
                    <a:pt x="3147060" y="821690"/>
                  </a:cubicBezTo>
                  <a:cubicBezTo>
                    <a:pt x="3266440" y="834390"/>
                    <a:pt x="3384550" y="833120"/>
                    <a:pt x="3487420" y="834390"/>
                  </a:cubicBezTo>
                  <a:cubicBezTo>
                    <a:pt x="3572510" y="835660"/>
                    <a:pt x="3644900" y="839470"/>
                    <a:pt x="3719830" y="831850"/>
                  </a:cubicBezTo>
                  <a:cubicBezTo>
                    <a:pt x="3793490" y="824230"/>
                    <a:pt x="3867150" y="806450"/>
                    <a:pt x="3933190" y="788670"/>
                  </a:cubicBezTo>
                  <a:cubicBezTo>
                    <a:pt x="3992880" y="773430"/>
                    <a:pt x="4083050" y="718820"/>
                    <a:pt x="4102100" y="735330"/>
                  </a:cubicBezTo>
                  <a:cubicBezTo>
                    <a:pt x="4114800" y="746760"/>
                    <a:pt x="4100830" y="782320"/>
                    <a:pt x="4090670" y="814070"/>
                  </a:cubicBezTo>
                  <a:cubicBezTo>
                    <a:pt x="4074160" y="864870"/>
                    <a:pt x="4027170" y="970280"/>
                    <a:pt x="3990340" y="1005840"/>
                  </a:cubicBezTo>
                  <a:cubicBezTo>
                    <a:pt x="3968750" y="1026160"/>
                    <a:pt x="3943350" y="1037590"/>
                    <a:pt x="3923030" y="1038860"/>
                  </a:cubicBezTo>
                  <a:cubicBezTo>
                    <a:pt x="3909060" y="1041400"/>
                    <a:pt x="3897630" y="1036320"/>
                    <a:pt x="3886200" y="1029970"/>
                  </a:cubicBezTo>
                  <a:cubicBezTo>
                    <a:pt x="3872230" y="1021080"/>
                    <a:pt x="3854450" y="1003300"/>
                    <a:pt x="3849370" y="985520"/>
                  </a:cubicBezTo>
                  <a:cubicBezTo>
                    <a:pt x="3843020" y="965200"/>
                    <a:pt x="3859530" y="941070"/>
                    <a:pt x="3859530" y="911860"/>
                  </a:cubicBezTo>
                  <a:cubicBezTo>
                    <a:pt x="3859530" y="871220"/>
                    <a:pt x="3843020" y="816610"/>
                    <a:pt x="3843020" y="762000"/>
                  </a:cubicBezTo>
                  <a:cubicBezTo>
                    <a:pt x="3843020" y="698500"/>
                    <a:pt x="3860800" y="624840"/>
                    <a:pt x="3865880" y="552450"/>
                  </a:cubicBezTo>
                  <a:cubicBezTo>
                    <a:pt x="3870960" y="474980"/>
                    <a:pt x="3854450" y="361950"/>
                    <a:pt x="3869690" y="314960"/>
                  </a:cubicBezTo>
                  <a:cubicBezTo>
                    <a:pt x="3876040" y="292100"/>
                    <a:pt x="3886200" y="279400"/>
                    <a:pt x="3900170" y="269240"/>
                  </a:cubicBezTo>
                  <a:cubicBezTo>
                    <a:pt x="3915410" y="260350"/>
                    <a:pt x="3937000" y="254000"/>
                    <a:pt x="3954780" y="256540"/>
                  </a:cubicBezTo>
                  <a:cubicBezTo>
                    <a:pt x="3971290" y="259080"/>
                    <a:pt x="3991610" y="269240"/>
                    <a:pt x="4003040" y="281940"/>
                  </a:cubicBezTo>
                  <a:cubicBezTo>
                    <a:pt x="4014470" y="295910"/>
                    <a:pt x="4017010" y="306070"/>
                    <a:pt x="4022090" y="334010"/>
                  </a:cubicBezTo>
                  <a:cubicBezTo>
                    <a:pt x="4039870" y="429260"/>
                    <a:pt x="4052570" y="862330"/>
                    <a:pt x="4025900" y="984250"/>
                  </a:cubicBezTo>
                  <a:cubicBezTo>
                    <a:pt x="4014470" y="1036320"/>
                    <a:pt x="4005580" y="1071880"/>
                    <a:pt x="3975100" y="1088390"/>
                  </a:cubicBezTo>
                  <a:cubicBezTo>
                    <a:pt x="3940810" y="1107440"/>
                    <a:pt x="3874770" y="1087120"/>
                    <a:pt x="3817620" y="1070610"/>
                  </a:cubicBezTo>
                  <a:cubicBezTo>
                    <a:pt x="3741420" y="1050290"/>
                    <a:pt x="3642360" y="980440"/>
                    <a:pt x="3566160" y="955040"/>
                  </a:cubicBezTo>
                  <a:cubicBezTo>
                    <a:pt x="3505200" y="934720"/>
                    <a:pt x="3464560" y="927100"/>
                    <a:pt x="3397250" y="918210"/>
                  </a:cubicBezTo>
                  <a:cubicBezTo>
                    <a:pt x="3302000" y="904240"/>
                    <a:pt x="3166110" y="896620"/>
                    <a:pt x="3048000" y="891540"/>
                  </a:cubicBezTo>
                  <a:cubicBezTo>
                    <a:pt x="2924810" y="886460"/>
                    <a:pt x="2823210" y="878840"/>
                    <a:pt x="2674620" y="885190"/>
                  </a:cubicBezTo>
                  <a:cubicBezTo>
                    <a:pt x="2448560" y="892810"/>
                    <a:pt x="1908810" y="929640"/>
                    <a:pt x="1823720" y="961390"/>
                  </a:cubicBezTo>
                  <a:cubicBezTo>
                    <a:pt x="1807210" y="967740"/>
                    <a:pt x="1808480" y="979170"/>
                    <a:pt x="1797050" y="980440"/>
                  </a:cubicBezTo>
                  <a:cubicBezTo>
                    <a:pt x="1781810" y="981710"/>
                    <a:pt x="1753870" y="967740"/>
                    <a:pt x="1742440" y="953770"/>
                  </a:cubicBezTo>
                  <a:cubicBezTo>
                    <a:pt x="1732280" y="942340"/>
                    <a:pt x="1729740" y="923290"/>
                    <a:pt x="1729740" y="909320"/>
                  </a:cubicBezTo>
                  <a:cubicBezTo>
                    <a:pt x="1729740" y="899160"/>
                    <a:pt x="1732280" y="889000"/>
                    <a:pt x="1739900" y="880110"/>
                  </a:cubicBezTo>
                  <a:cubicBezTo>
                    <a:pt x="1750060" y="867410"/>
                    <a:pt x="1770380" y="852170"/>
                    <a:pt x="1791970" y="849630"/>
                  </a:cubicBezTo>
                  <a:cubicBezTo>
                    <a:pt x="1826260" y="847090"/>
                    <a:pt x="1875790" y="882650"/>
                    <a:pt x="1921510" y="894080"/>
                  </a:cubicBezTo>
                  <a:cubicBezTo>
                    <a:pt x="1973580" y="906780"/>
                    <a:pt x="2014220" y="909320"/>
                    <a:pt x="2089150" y="919480"/>
                  </a:cubicBezTo>
                  <a:cubicBezTo>
                    <a:pt x="2237740" y="937260"/>
                    <a:pt x="2543810" y="974090"/>
                    <a:pt x="2755900" y="985520"/>
                  </a:cubicBezTo>
                  <a:cubicBezTo>
                    <a:pt x="2950210" y="995680"/>
                    <a:pt x="3206750" y="998220"/>
                    <a:pt x="3314700" y="989330"/>
                  </a:cubicBezTo>
                  <a:cubicBezTo>
                    <a:pt x="3359150" y="985520"/>
                    <a:pt x="3393440" y="986790"/>
                    <a:pt x="3407410" y="972820"/>
                  </a:cubicBezTo>
                  <a:cubicBezTo>
                    <a:pt x="3416300" y="963930"/>
                    <a:pt x="3408680" y="939800"/>
                    <a:pt x="3415030" y="934720"/>
                  </a:cubicBezTo>
                  <a:cubicBezTo>
                    <a:pt x="3418840" y="930910"/>
                    <a:pt x="3425190" y="932180"/>
                    <a:pt x="3431540" y="933450"/>
                  </a:cubicBezTo>
                  <a:cubicBezTo>
                    <a:pt x="3444240" y="934720"/>
                    <a:pt x="3467100" y="942340"/>
                    <a:pt x="3478530" y="952500"/>
                  </a:cubicBezTo>
                  <a:cubicBezTo>
                    <a:pt x="3489960" y="963930"/>
                    <a:pt x="3498850" y="982980"/>
                    <a:pt x="3500120" y="998220"/>
                  </a:cubicBezTo>
                  <a:cubicBezTo>
                    <a:pt x="3501390" y="1013460"/>
                    <a:pt x="3495040" y="1033780"/>
                    <a:pt x="3486150" y="1046480"/>
                  </a:cubicBezTo>
                  <a:cubicBezTo>
                    <a:pt x="3475990" y="1059180"/>
                    <a:pt x="3460750" y="1071880"/>
                    <a:pt x="3444240" y="1073150"/>
                  </a:cubicBezTo>
                  <a:cubicBezTo>
                    <a:pt x="3422650" y="1074420"/>
                    <a:pt x="3383280" y="1057910"/>
                    <a:pt x="3370580" y="1042670"/>
                  </a:cubicBezTo>
                  <a:cubicBezTo>
                    <a:pt x="3360420" y="1029970"/>
                    <a:pt x="3356610" y="1013460"/>
                    <a:pt x="3359150" y="998220"/>
                  </a:cubicBezTo>
                  <a:cubicBezTo>
                    <a:pt x="3361690" y="980440"/>
                    <a:pt x="3379470" y="952500"/>
                    <a:pt x="3394710" y="942340"/>
                  </a:cubicBezTo>
                  <a:cubicBezTo>
                    <a:pt x="3407410" y="933450"/>
                    <a:pt x="3423920" y="930910"/>
                    <a:pt x="3439160" y="933450"/>
                  </a:cubicBezTo>
                  <a:cubicBezTo>
                    <a:pt x="3456940" y="937260"/>
                    <a:pt x="3483610" y="955040"/>
                    <a:pt x="3492500" y="972820"/>
                  </a:cubicBezTo>
                  <a:cubicBezTo>
                    <a:pt x="3501390" y="989330"/>
                    <a:pt x="3500120" y="1021080"/>
                    <a:pt x="3491230" y="1038860"/>
                  </a:cubicBezTo>
                  <a:cubicBezTo>
                    <a:pt x="3481070" y="1055370"/>
                    <a:pt x="3453130" y="1070610"/>
                    <a:pt x="3435350" y="1074420"/>
                  </a:cubicBezTo>
                  <a:cubicBezTo>
                    <a:pt x="3420110" y="1076960"/>
                    <a:pt x="3403600" y="1070610"/>
                    <a:pt x="3392170" y="1062990"/>
                  </a:cubicBezTo>
                  <a:cubicBezTo>
                    <a:pt x="3379470" y="1055370"/>
                    <a:pt x="3368040" y="1041400"/>
                    <a:pt x="3362960" y="1028700"/>
                  </a:cubicBezTo>
                  <a:cubicBezTo>
                    <a:pt x="3357880" y="1014730"/>
                    <a:pt x="3357880" y="996950"/>
                    <a:pt x="3361690" y="982980"/>
                  </a:cubicBezTo>
                  <a:cubicBezTo>
                    <a:pt x="3365500" y="970280"/>
                    <a:pt x="3376930" y="955040"/>
                    <a:pt x="3388360" y="946150"/>
                  </a:cubicBezTo>
                  <a:cubicBezTo>
                    <a:pt x="3399790" y="938530"/>
                    <a:pt x="3416300" y="933450"/>
                    <a:pt x="3431540" y="933450"/>
                  </a:cubicBezTo>
                  <a:cubicBezTo>
                    <a:pt x="3445510" y="933450"/>
                    <a:pt x="3473450" y="948690"/>
                    <a:pt x="3473450" y="948690"/>
                  </a:cubicBezTo>
                  <a:cubicBezTo>
                    <a:pt x="3473450" y="948690"/>
                    <a:pt x="3432810" y="932180"/>
                    <a:pt x="3431540" y="933450"/>
                  </a:cubicBezTo>
                  <a:cubicBezTo>
                    <a:pt x="3431540" y="934720"/>
                    <a:pt x="3478530" y="951230"/>
                    <a:pt x="3488690" y="966470"/>
                  </a:cubicBezTo>
                  <a:cubicBezTo>
                    <a:pt x="3498850" y="979170"/>
                    <a:pt x="3500120" y="1000760"/>
                    <a:pt x="3498850" y="1014730"/>
                  </a:cubicBezTo>
                  <a:cubicBezTo>
                    <a:pt x="3497580" y="1027430"/>
                    <a:pt x="3493770" y="1037590"/>
                    <a:pt x="3486150" y="1046480"/>
                  </a:cubicBezTo>
                  <a:cubicBezTo>
                    <a:pt x="3477260" y="1056640"/>
                    <a:pt x="3453130" y="1061720"/>
                    <a:pt x="3444240" y="1073150"/>
                  </a:cubicBezTo>
                  <a:cubicBezTo>
                    <a:pt x="3435350" y="1082040"/>
                    <a:pt x="3439160" y="1097280"/>
                    <a:pt x="3427730" y="1104900"/>
                  </a:cubicBezTo>
                  <a:cubicBezTo>
                    <a:pt x="3408680" y="1118870"/>
                    <a:pt x="3366770" y="1118870"/>
                    <a:pt x="3313430" y="1121410"/>
                  </a:cubicBezTo>
                  <a:cubicBezTo>
                    <a:pt x="3196590" y="1130300"/>
                    <a:pt x="2942590" y="1126490"/>
                    <a:pt x="2744470" y="1115060"/>
                  </a:cubicBezTo>
                  <a:cubicBezTo>
                    <a:pt x="2528570" y="1102360"/>
                    <a:pt x="2249170" y="1076960"/>
                    <a:pt x="2070100" y="1046480"/>
                  </a:cubicBezTo>
                  <a:cubicBezTo>
                    <a:pt x="1948180" y="1026160"/>
                    <a:pt x="1814830" y="1002030"/>
                    <a:pt x="1766570" y="974090"/>
                  </a:cubicBezTo>
                  <a:cubicBezTo>
                    <a:pt x="1747520" y="963930"/>
                    <a:pt x="1739900" y="955040"/>
                    <a:pt x="1734820" y="941070"/>
                  </a:cubicBezTo>
                  <a:cubicBezTo>
                    <a:pt x="1728470" y="924560"/>
                    <a:pt x="1729740" y="896620"/>
                    <a:pt x="1739900" y="880110"/>
                  </a:cubicBezTo>
                  <a:cubicBezTo>
                    <a:pt x="1750060" y="861060"/>
                    <a:pt x="1767840" y="850900"/>
                    <a:pt x="1803400" y="838200"/>
                  </a:cubicBezTo>
                  <a:cubicBezTo>
                    <a:pt x="1925320" y="796290"/>
                    <a:pt x="2420620" y="773430"/>
                    <a:pt x="2674620" y="764540"/>
                  </a:cubicBezTo>
                  <a:cubicBezTo>
                    <a:pt x="2872740" y="756920"/>
                    <a:pt x="3065780" y="765810"/>
                    <a:pt x="3204210" y="770890"/>
                  </a:cubicBezTo>
                  <a:cubicBezTo>
                    <a:pt x="3293110" y="773430"/>
                    <a:pt x="3352800" y="775970"/>
                    <a:pt x="3423920" y="784860"/>
                  </a:cubicBezTo>
                  <a:cubicBezTo>
                    <a:pt x="3492500" y="793750"/>
                    <a:pt x="3567430" y="805180"/>
                    <a:pt x="3624580" y="822960"/>
                  </a:cubicBezTo>
                  <a:cubicBezTo>
                    <a:pt x="3669030" y="836930"/>
                    <a:pt x="3704590" y="848360"/>
                    <a:pt x="3741420" y="872490"/>
                  </a:cubicBezTo>
                  <a:cubicBezTo>
                    <a:pt x="3784600" y="900430"/>
                    <a:pt x="3836670" y="996950"/>
                    <a:pt x="3863340" y="984250"/>
                  </a:cubicBezTo>
                  <a:cubicBezTo>
                    <a:pt x="3917950" y="961390"/>
                    <a:pt x="3849370" y="427990"/>
                    <a:pt x="3867150" y="332740"/>
                  </a:cubicBezTo>
                  <a:cubicBezTo>
                    <a:pt x="3872230" y="306070"/>
                    <a:pt x="3873500" y="294640"/>
                    <a:pt x="3886200" y="281940"/>
                  </a:cubicBezTo>
                  <a:cubicBezTo>
                    <a:pt x="3901440" y="267970"/>
                    <a:pt x="3935730" y="256540"/>
                    <a:pt x="3954780" y="256540"/>
                  </a:cubicBezTo>
                  <a:cubicBezTo>
                    <a:pt x="3967480" y="256540"/>
                    <a:pt x="3978910" y="261620"/>
                    <a:pt x="3989070" y="270510"/>
                  </a:cubicBezTo>
                  <a:cubicBezTo>
                    <a:pt x="4001770" y="279400"/>
                    <a:pt x="4013200" y="294640"/>
                    <a:pt x="4019550" y="314960"/>
                  </a:cubicBezTo>
                  <a:cubicBezTo>
                    <a:pt x="4029710" y="347980"/>
                    <a:pt x="4020820" y="391160"/>
                    <a:pt x="4019550" y="452120"/>
                  </a:cubicBezTo>
                  <a:cubicBezTo>
                    <a:pt x="4015740" y="574040"/>
                    <a:pt x="4037330" y="933450"/>
                    <a:pt x="3990340" y="1005840"/>
                  </a:cubicBezTo>
                  <a:cubicBezTo>
                    <a:pt x="3972560" y="1032510"/>
                    <a:pt x="3944620" y="1038860"/>
                    <a:pt x="3923030" y="1038860"/>
                  </a:cubicBezTo>
                  <a:cubicBezTo>
                    <a:pt x="3905250" y="1040130"/>
                    <a:pt x="3883660" y="1028700"/>
                    <a:pt x="3870960" y="1018540"/>
                  </a:cubicBezTo>
                  <a:cubicBezTo>
                    <a:pt x="3859530" y="1009650"/>
                    <a:pt x="3853180" y="999490"/>
                    <a:pt x="3849370" y="985520"/>
                  </a:cubicBezTo>
                  <a:cubicBezTo>
                    <a:pt x="3844290" y="970280"/>
                    <a:pt x="3845560" y="947420"/>
                    <a:pt x="3849370" y="928370"/>
                  </a:cubicBezTo>
                  <a:cubicBezTo>
                    <a:pt x="3854450" y="910590"/>
                    <a:pt x="3864610" y="899160"/>
                    <a:pt x="3877310" y="877570"/>
                  </a:cubicBezTo>
                  <a:cubicBezTo>
                    <a:pt x="3902710" y="835660"/>
                    <a:pt x="3944620" y="735330"/>
                    <a:pt x="3992880" y="703580"/>
                  </a:cubicBezTo>
                  <a:cubicBezTo>
                    <a:pt x="4030980" y="676910"/>
                    <a:pt x="4091940" y="666750"/>
                    <a:pt x="4128770" y="675640"/>
                  </a:cubicBezTo>
                  <a:cubicBezTo>
                    <a:pt x="4159250" y="681990"/>
                    <a:pt x="4194810" y="707390"/>
                    <a:pt x="4201160" y="734060"/>
                  </a:cubicBezTo>
                  <a:cubicBezTo>
                    <a:pt x="4210050" y="767080"/>
                    <a:pt x="4182110" y="836930"/>
                    <a:pt x="4145280" y="869950"/>
                  </a:cubicBezTo>
                  <a:cubicBezTo>
                    <a:pt x="4095750" y="913130"/>
                    <a:pt x="3976370" y="920750"/>
                    <a:pt x="3901440" y="937260"/>
                  </a:cubicBezTo>
                  <a:cubicBezTo>
                    <a:pt x="3836670" y="952500"/>
                    <a:pt x="3797300" y="963930"/>
                    <a:pt x="3719830" y="969010"/>
                  </a:cubicBezTo>
                  <a:cubicBezTo>
                    <a:pt x="3580130" y="979170"/>
                    <a:pt x="3327400" y="967740"/>
                    <a:pt x="3131820" y="948690"/>
                  </a:cubicBezTo>
                  <a:cubicBezTo>
                    <a:pt x="2936240" y="929640"/>
                    <a:pt x="2620010" y="897890"/>
                    <a:pt x="2547620" y="858520"/>
                  </a:cubicBezTo>
                  <a:cubicBezTo>
                    <a:pt x="2527300" y="847090"/>
                    <a:pt x="2520950" y="834390"/>
                    <a:pt x="2515870" y="821690"/>
                  </a:cubicBezTo>
                  <a:cubicBezTo>
                    <a:pt x="2510790" y="811530"/>
                    <a:pt x="2510790" y="800100"/>
                    <a:pt x="2512060" y="788670"/>
                  </a:cubicBezTo>
                  <a:cubicBezTo>
                    <a:pt x="2513330" y="778510"/>
                    <a:pt x="2517140" y="767080"/>
                    <a:pt x="2523490" y="758190"/>
                  </a:cubicBezTo>
                  <a:cubicBezTo>
                    <a:pt x="2532380" y="748030"/>
                    <a:pt x="2541270" y="737870"/>
                    <a:pt x="2564130" y="731520"/>
                  </a:cubicBezTo>
                  <a:cubicBezTo>
                    <a:pt x="2644140" y="707390"/>
                    <a:pt x="2959100" y="737870"/>
                    <a:pt x="3150870" y="745490"/>
                  </a:cubicBezTo>
                  <a:cubicBezTo>
                    <a:pt x="3332480" y="751840"/>
                    <a:pt x="3605530" y="746760"/>
                    <a:pt x="3684270" y="773430"/>
                  </a:cubicBezTo>
                  <a:cubicBezTo>
                    <a:pt x="3709670" y="782320"/>
                    <a:pt x="3719830" y="791210"/>
                    <a:pt x="3729990" y="805180"/>
                  </a:cubicBezTo>
                  <a:cubicBezTo>
                    <a:pt x="3740150" y="819150"/>
                    <a:pt x="3745230" y="842010"/>
                    <a:pt x="3743960" y="858520"/>
                  </a:cubicBezTo>
                  <a:cubicBezTo>
                    <a:pt x="3741420" y="876300"/>
                    <a:pt x="3731260" y="896620"/>
                    <a:pt x="3717290" y="908050"/>
                  </a:cubicBezTo>
                  <a:cubicBezTo>
                    <a:pt x="3704590" y="919480"/>
                    <a:pt x="3695700" y="922020"/>
                    <a:pt x="3665220" y="927100"/>
                  </a:cubicBezTo>
                  <a:cubicBezTo>
                    <a:pt x="3530600" y="951230"/>
                    <a:pt x="2900680" y="924560"/>
                    <a:pt x="2494280" y="914400"/>
                  </a:cubicBezTo>
                  <a:cubicBezTo>
                    <a:pt x="2052320" y="901700"/>
                    <a:pt x="1363980" y="906780"/>
                    <a:pt x="1113790" y="857250"/>
                  </a:cubicBezTo>
                  <a:cubicBezTo>
                    <a:pt x="1016000" y="838200"/>
                    <a:pt x="935990" y="822960"/>
                    <a:pt x="915670" y="783590"/>
                  </a:cubicBezTo>
                  <a:cubicBezTo>
                    <a:pt x="901700" y="756920"/>
                    <a:pt x="919480" y="702310"/>
                    <a:pt x="943610" y="680720"/>
                  </a:cubicBezTo>
                  <a:cubicBezTo>
                    <a:pt x="969010" y="656590"/>
                    <a:pt x="1018540" y="662940"/>
                    <a:pt x="1073150" y="655320"/>
                  </a:cubicBezTo>
                  <a:cubicBezTo>
                    <a:pt x="1167130" y="643890"/>
                    <a:pt x="1320800" y="645160"/>
                    <a:pt x="1454150" y="632460"/>
                  </a:cubicBezTo>
                  <a:cubicBezTo>
                    <a:pt x="1605280" y="617220"/>
                    <a:pt x="1766570" y="582930"/>
                    <a:pt x="1932940" y="565150"/>
                  </a:cubicBezTo>
                  <a:cubicBezTo>
                    <a:pt x="2110740" y="547370"/>
                    <a:pt x="2355850" y="548640"/>
                    <a:pt x="2490470" y="527050"/>
                  </a:cubicBezTo>
                  <a:cubicBezTo>
                    <a:pt x="2567940" y="515620"/>
                    <a:pt x="2630170" y="481330"/>
                    <a:pt x="2670810" y="483870"/>
                  </a:cubicBezTo>
                  <a:cubicBezTo>
                    <a:pt x="2691130" y="485140"/>
                    <a:pt x="2706370" y="492760"/>
                    <a:pt x="2717800" y="501650"/>
                  </a:cubicBezTo>
                  <a:cubicBezTo>
                    <a:pt x="2726690" y="509270"/>
                    <a:pt x="2734310" y="518160"/>
                    <a:pt x="2736850" y="529590"/>
                  </a:cubicBezTo>
                  <a:cubicBezTo>
                    <a:pt x="2740660" y="546100"/>
                    <a:pt x="2740660" y="579120"/>
                    <a:pt x="2729230" y="595630"/>
                  </a:cubicBezTo>
                  <a:cubicBezTo>
                    <a:pt x="2717800" y="612140"/>
                    <a:pt x="2689860" y="624840"/>
                    <a:pt x="2670810" y="626110"/>
                  </a:cubicBezTo>
                  <a:cubicBezTo>
                    <a:pt x="2653030" y="627380"/>
                    <a:pt x="2641600" y="613410"/>
                    <a:pt x="2617470" y="609600"/>
                  </a:cubicBezTo>
                  <a:cubicBezTo>
                    <a:pt x="2565400" y="600710"/>
                    <a:pt x="2487930" y="604520"/>
                    <a:pt x="2373630" y="603250"/>
                  </a:cubicBezTo>
                  <a:cubicBezTo>
                    <a:pt x="2101850" y="599440"/>
                    <a:pt x="1229360" y="615950"/>
                    <a:pt x="999490" y="608330"/>
                  </a:cubicBezTo>
                  <a:cubicBezTo>
                    <a:pt x="922020" y="605790"/>
                    <a:pt x="880110" y="613410"/>
                    <a:pt x="844550" y="598170"/>
                  </a:cubicBezTo>
                  <a:cubicBezTo>
                    <a:pt x="821690" y="588010"/>
                    <a:pt x="802640" y="572770"/>
                    <a:pt x="795020" y="553720"/>
                  </a:cubicBezTo>
                  <a:cubicBezTo>
                    <a:pt x="788670" y="535940"/>
                    <a:pt x="793750" y="505460"/>
                    <a:pt x="803910" y="488950"/>
                  </a:cubicBezTo>
                  <a:cubicBezTo>
                    <a:pt x="812800" y="472440"/>
                    <a:pt x="830580" y="462280"/>
                    <a:pt x="850900" y="454660"/>
                  </a:cubicBezTo>
                  <a:cubicBezTo>
                    <a:pt x="878840" y="445770"/>
                    <a:pt x="905510" y="447040"/>
                    <a:pt x="960120" y="448310"/>
                  </a:cubicBezTo>
                  <a:cubicBezTo>
                    <a:pt x="1122680" y="453390"/>
                    <a:pt x="1780540" y="563880"/>
                    <a:pt x="1938020" y="574040"/>
                  </a:cubicBezTo>
                  <a:cubicBezTo>
                    <a:pt x="1988820" y="577850"/>
                    <a:pt x="2015490" y="567690"/>
                    <a:pt x="2038350" y="575310"/>
                  </a:cubicBezTo>
                  <a:cubicBezTo>
                    <a:pt x="2051050" y="577850"/>
                    <a:pt x="2058670" y="582930"/>
                    <a:pt x="2065020" y="591820"/>
                  </a:cubicBezTo>
                  <a:cubicBezTo>
                    <a:pt x="2073910" y="603250"/>
                    <a:pt x="2082800" y="623570"/>
                    <a:pt x="2084070" y="636270"/>
                  </a:cubicBezTo>
                  <a:cubicBezTo>
                    <a:pt x="2085340" y="647700"/>
                    <a:pt x="2082800" y="659130"/>
                    <a:pt x="2077720" y="669290"/>
                  </a:cubicBezTo>
                  <a:cubicBezTo>
                    <a:pt x="2071370" y="680720"/>
                    <a:pt x="2058670" y="697230"/>
                    <a:pt x="2043430" y="702310"/>
                  </a:cubicBezTo>
                  <a:cubicBezTo>
                    <a:pt x="2023110" y="709930"/>
                    <a:pt x="2002790" y="707390"/>
                    <a:pt x="1964690" y="698500"/>
                  </a:cubicBezTo>
                  <a:cubicBezTo>
                    <a:pt x="1840230" y="668020"/>
                    <a:pt x="1421130" y="445770"/>
                    <a:pt x="1201420" y="356870"/>
                  </a:cubicBezTo>
                  <a:cubicBezTo>
                    <a:pt x="1038860" y="290830"/>
                    <a:pt x="866140" y="242570"/>
                    <a:pt x="770890" y="199390"/>
                  </a:cubicBezTo>
                  <a:cubicBezTo>
                    <a:pt x="721360" y="177800"/>
                    <a:pt x="685800" y="166370"/>
                    <a:pt x="661670" y="142240"/>
                  </a:cubicBezTo>
                  <a:cubicBezTo>
                    <a:pt x="642620" y="124460"/>
                    <a:pt x="628650" y="100330"/>
                    <a:pt x="626110" y="80010"/>
                  </a:cubicBezTo>
                  <a:cubicBezTo>
                    <a:pt x="624840" y="62230"/>
                    <a:pt x="635000" y="40640"/>
                    <a:pt x="643890" y="29210"/>
                  </a:cubicBezTo>
                  <a:cubicBezTo>
                    <a:pt x="651510" y="17780"/>
                    <a:pt x="660400" y="11430"/>
                    <a:pt x="674370" y="7620"/>
                  </a:cubicBezTo>
                  <a:cubicBezTo>
                    <a:pt x="697230" y="0"/>
                    <a:pt x="730250" y="3810"/>
                    <a:pt x="774700" y="11430"/>
                  </a:cubicBezTo>
                  <a:cubicBezTo>
                    <a:pt x="871220" y="26670"/>
                    <a:pt x="1158240" y="95250"/>
                    <a:pt x="1223010" y="135890"/>
                  </a:cubicBezTo>
                  <a:cubicBezTo>
                    <a:pt x="1245870" y="149860"/>
                    <a:pt x="1253490" y="161290"/>
                    <a:pt x="1259840" y="176530"/>
                  </a:cubicBezTo>
                  <a:cubicBezTo>
                    <a:pt x="1266190" y="193040"/>
                    <a:pt x="1264920" y="217170"/>
                    <a:pt x="1261110" y="232410"/>
                  </a:cubicBezTo>
                  <a:cubicBezTo>
                    <a:pt x="1257300" y="245110"/>
                    <a:pt x="1249680" y="255270"/>
                    <a:pt x="1239520" y="264160"/>
                  </a:cubicBezTo>
                  <a:cubicBezTo>
                    <a:pt x="1226820" y="274320"/>
                    <a:pt x="1212850" y="279400"/>
                    <a:pt x="1187450" y="284480"/>
                  </a:cubicBezTo>
                  <a:cubicBezTo>
                    <a:pt x="1130300" y="295910"/>
                    <a:pt x="985520" y="287020"/>
                    <a:pt x="895350" y="294640"/>
                  </a:cubicBezTo>
                  <a:cubicBezTo>
                    <a:pt x="817880" y="300990"/>
                    <a:pt x="722630" y="325120"/>
                    <a:pt x="681990" y="322580"/>
                  </a:cubicBezTo>
                  <a:cubicBezTo>
                    <a:pt x="664210" y="321310"/>
                    <a:pt x="655320" y="318770"/>
                    <a:pt x="643890" y="312420"/>
                  </a:cubicBezTo>
                  <a:cubicBezTo>
                    <a:pt x="633730" y="307340"/>
                    <a:pt x="622300" y="298450"/>
                    <a:pt x="615950" y="287020"/>
                  </a:cubicBezTo>
                  <a:cubicBezTo>
                    <a:pt x="607060" y="273050"/>
                    <a:pt x="599440" y="250190"/>
                    <a:pt x="601980" y="232410"/>
                  </a:cubicBezTo>
                  <a:cubicBezTo>
                    <a:pt x="604520" y="214630"/>
                    <a:pt x="614680" y="194310"/>
                    <a:pt x="628650" y="181610"/>
                  </a:cubicBezTo>
                  <a:cubicBezTo>
                    <a:pt x="641350" y="170180"/>
                    <a:pt x="655320" y="165100"/>
                    <a:pt x="681990" y="162560"/>
                  </a:cubicBezTo>
                  <a:cubicBezTo>
                    <a:pt x="744220" y="153670"/>
                    <a:pt x="909320" y="181610"/>
                    <a:pt x="1012190" y="199390"/>
                  </a:cubicBezTo>
                  <a:cubicBezTo>
                    <a:pt x="1101090" y="215900"/>
                    <a:pt x="1211580" y="233680"/>
                    <a:pt x="1262380" y="260350"/>
                  </a:cubicBezTo>
                  <a:cubicBezTo>
                    <a:pt x="1289050" y="274320"/>
                    <a:pt x="1308100" y="288290"/>
                    <a:pt x="1315720" y="307340"/>
                  </a:cubicBezTo>
                  <a:cubicBezTo>
                    <a:pt x="1323340" y="326390"/>
                    <a:pt x="1318260" y="360680"/>
                    <a:pt x="1306830" y="377190"/>
                  </a:cubicBezTo>
                  <a:cubicBezTo>
                    <a:pt x="1295400" y="394970"/>
                    <a:pt x="1277620" y="401320"/>
                    <a:pt x="1244600" y="410210"/>
                  </a:cubicBezTo>
                  <a:cubicBezTo>
                    <a:pt x="1141730" y="435610"/>
                    <a:pt x="701040" y="401320"/>
                    <a:pt x="584200" y="417830"/>
                  </a:cubicBezTo>
                  <a:cubicBezTo>
                    <a:pt x="541020" y="424180"/>
                    <a:pt x="499110" y="445770"/>
                    <a:pt x="496570" y="441960"/>
                  </a:cubicBezTo>
                  <a:cubicBezTo>
                    <a:pt x="495300" y="438150"/>
                    <a:pt x="541020" y="400050"/>
                    <a:pt x="566420" y="397510"/>
                  </a:cubicBezTo>
                  <a:cubicBezTo>
                    <a:pt x="593090" y="394970"/>
                    <a:pt x="618490" y="421640"/>
                    <a:pt x="652780" y="431800"/>
                  </a:cubicBezTo>
                  <a:cubicBezTo>
                    <a:pt x="698500" y="445770"/>
                    <a:pt x="745490" y="457200"/>
                    <a:pt x="819150" y="466090"/>
                  </a:cubicBezTo>
                  <a:cubicBezTo>
                    <a:pt x="956310" y="482600"/>
                    <a:pt x="1330960" y="455930"/>
                    <a:pt x="1417320" y="485140"/>
                  </a:cubicBezTo>
                  <a:cubicBezTo>
                    <a:pt x="1445260" y="494030"/>
                    <a:pt x="1456690" y="502920"/>
                    <a:pt x="1466850" y="518160"/>
                  </a:cubicBezTo>
                  <a:cubicBezTo>
                    <a:pt x="1477010" y="533400"/>
                    <a:pt x="1483360" y="557530"/>
                    <a:pt x="1480820" y="576580"/>
                  </a:cubicBezTo>
                  <a:cubicBezTo>
                    <a:pt x="1478280" y="594360"/>
                    <a:pt x="1466850" y="615950"/>
                    <a:pt x="1452880" y="628650"/>
                  </a:cubicBezTo>
                  <a:cubicBezTo>
                    <a:pt x="1438910" y="641350"/>
                    <a:pt x="1426210" y="645160"/>
                    <a:pt x="1398270" y="650240"/>
                  </a:cubicBezTo>
                  <a:cubicBezTo>
                    <a:pt x="1315720" y="664210"/>
                    <a:pt x="1021080" y="665480"/>
                    <a:pt x="902970" y="643890"/>
                  </a:cubicBezTo>
                  <a:cubicBezTo>
                    <a:pt x="834390" y="631190"/>
                    <a:pt x="784860" y="609600"/>
                    <a:pt x="744220" y="586740"/>
                  </a:cubicBezTo>
                  <a:cubicBezTo>
                    <a:pt x="713740" y="570230"/>
                    <a:pt x="684530" y="554990"/>
                    <a:pt x="671830" y="529590"/>
                  </a:cubicBezTo>
                  <a:cubicBezTo>
                    <a:pt x="659130" y="504190"/>
                    <a:pt x="655320" y="459740"/>
                    <a:pt x="669290" y="435610"/>
                  </a:cubicBezTo>
                  <a:cubicBezTo>
                    <a:pt x="683260" y="411480"/>
                    <a:pt x="728980" y="398780"/>
                    <a:pt x="759460" y="387350"/>
                  </a:cubicBezTo>
                  <a:cubicBezTo>
                    <a:pt x="788670" y="375920"/>
                    <a:pt x="803910" y="369570"/>
                    <a:pt x="848360" y="364490"/>
                  </a:cubicBezTo>
                  <a:cubicBezTo>
                    <a:pt x="976630" y="347980"/>
                    <a:pt x="1363980" y="377190"/>
                    <a:pt x="1612900" y="370840"/>
                  </a:cubicBezTo>
                  <a:cubicBezTo>
                    <a:pt x="1850390" y="363220"/>
                    <a:pt x="2110740" y="330200"/>
                    <a:pt x="2307590" y="323850"/>
                  </a:cubicBezTo>
                  <a:cubicBezTo>
                    <a:pt x="2452370" y="318770"/>
                    <a:pt x="2623820" y="307340"/>
                    <a:pt x="2684780" y="322580"/>
                  </a:cubicBezTo>
                  <a:cubicBezTo>
                    <a:pt x="2705100" y="328930"/>
                    <a:pt x="2715260" y="335280"/>
                    <a:pt x="2724150" y="346710"/>
                  </a:cubicBezTo>
                  <a:cubicBezTo>
                    <a:pt x="2733040" y="358140"/>
                    <a:pt x="2739390" y="375920"/>
                    <a:pt x="2738120" y="389890"/>
                  </a:cubicBezTo>
                  <a:cubicBezTo>
                    <a:pt x="2738120" y="405130"/>
                    <a:pt x="2730500" y="421640"/>
                    <a:pt x="2720340" y="433070"/>
                  </a:cubicBezTo>
                  <a:cubicBezTo>
                    <a:pt x="2710180" y="443230"/>
                    <a:pt x="2702560" y="444500"/>
                    <a:pt x="2678430" y="452120"/>
                  </a:cubicBezTo>
                  <a:cubicBezTo>
                    <a:pt x="2547620" y="491490"/>
                    <a:pt x="1628140" y="615950"/>
                    <a:pt x="1369060" y="635000"/>
                  </a:cubicBezTo>
                  <a:cubicBezTo>
                    <a:pt x="1259840" y="642620"/>
                    <a:pt x="1176020" y="647700"/>
                    <a:pt x="1135380" y="636270"/>
                  </a:cubicBezTo>
                  <a:cubicBezTo>
                    <a:pt x="1120140" y="632460"/>
                    <a:pt x="1113790" y="627380"/>
                    <a:pt x="1106170" y="617220"/>
                  </a:cubicBezTo>
                  <a:cubicBezTo>
                    <a:pt x="1096010" y="605790"/>
                    <a:pt x="1085850" y="585470"/>
                    <a:pt x="1085850" y="570230"/>
                  </a:cubicBezTo>
                  <a:cubicBezTo>
                    <a:pt x="1084580" y="553720"/>
                    <a:pt x="1090930" y="533400"/>
                    <a:pt x="1102360" y="520700"/>
                  </a:cubicBezTo>
                  <a:cubicBezTo>
                    <a:pt x="1115060" y="506730"/>
                    <a:pt x="1135380" y="496570"/>
                    <a:pt x="1164590" y="494030"/>
                  </a:cubicBezTo>
                  <a:cubicBezTo>
                    <a:pt x="1230630" y="487680"/>
                    <a:pt x="1388110" y="543560"/>
                    <a:pt x="1485900" y="560070"/>
                  </a:cubicBezTo>
                  <a:cubicBezTo>
                    <a:pt x="1567180" y="572770"/>
                    <a:pt x="1640840" y="581660"/>
                    <a:pt x="1711960" y="589280"/>
                  </a:cubicBezTo>
                  <a:cubicBezTo>
                    <a:pt x="1772920" y="594360"/>
                    <a:pt x="1814830" y="599440"/>
                    <a:pt x="1883410" y="599440"/>
                  </a:cubicBezTo>
                  <a:cubicBezTo>
                    <a:pt x="1990090" y="600710"/>
                    <a:pt x="2218690" y="568960"/>
                    <a:pt x="2288540" y="580390"/>
                  </a:cubicBezTo>
                  <a:cubicBezTo>
                    <a:pt x="2313940" y="585470"/>
                    <a:pt x="2326640" y="590550"/>
                    <a:pt x="2338070" y="601980"/>
                  </a:cubicBezTo>
                  <a:cubicBezTo>
                    <a:pt x="2350770" y="613410"/>
                    <a:pt x="2360930" y="633730"/>
                    <a:pt x="2362200" y="651510"/>
                  </a:cubicBezTo>
                  <a:cubicBezTo>
                    <a:pt x="2363470" y="668020"/>
                    <a:pt x="2358390" y="689610"/>
                    <a:pt x="2346960" y="703580"/>
                  </a:cubicBezTo>
                  <a:cubicBezTo>
                    <a:pt x="2334260" y="718820"/>
                    <a:pt x="2312670" y="730250"/>
                    <a:pt x="2283460" y="735330"/>
                  </a:cubicBezTo>
                  <a:cubicBezTo>
                    <a:pt x="2227580" y="742950"/>
                    <a:pt x="2129790" y="701040"/>
                    <a:pt x="2029460" y="693420"/>
                  </a:cubicBezTo>
                  <a:cubicBezTo>
                    <a:pt x="1887220" y="681990"/>
                    <a:pt x="1583690" y="717550"/>
                    <a:pt x="1506220" y="694690"/>
                  </a:cubicBezTo>
                  <a:cubicBezTo>
                    <a:pt x="1480820" y="687070"/>
                    <a:pt x="1470660" y="678180"/>
                    <a:pt x="1460500" y="665480"/>
                  </a:cubicBezTo>
                  <a:cubicBezTo>
                    <a:pt x="1450340" y="651510"/>
                    <a:pt x="1445260" y="629920"/>
                    <a:pt x="1446530" y="613410"/>
                  </a:cubicBezTo>
                  <a:cubicBezTo>
                    <a:pt x="1447800" y="596900"/>
                    <a:pt x="1459230" y="576580"/>
                    <a:pt x="1470660" y="565150"/>
                  </a:cubicBezTo>
                  <a:cubicBezTo>
                    <a:pt x="1478280" y="556260"/>
                    <a:pt x="1488440" y="551180"/>
                    <a:pt x="1501140" y="547370"/>
                  </a:cubicBezTo>
                  <a:cubicBezTo>
                    <a:pt x="1520190" y="543560"/>
                    <a:pt x="1546860" y="544830"/>
                    <a:pt x="1569720" y="551180"/>
                  </a:cubicBezTo>
                  <a:cubicBezTo>
                    <a:pt x="1600200" y="558800"/>
                    <a:pt x="1626870" y="588010"/>
                    <a:pt x="1666240" y="599440"/>
                  </a:cubicBezTo>
                  <a:cubicBezTo>
                    <a:pt x="1720850" y="615950"/>
                    <a:pt x="1776730" y="618490"/>
                    <a:pt x="1873250" y="624840"/>
                  </a:cubicBezTo>
                  <a:cubicBezTo>
                    <a:pt x="2092960" y="637540"/>
                    <a:pt x="2837180" y="603250"/>
                    <a:pt x="2959100" y="626110"/>
                  </a:cubicBezTo>
                  <a:cubicBezTo>
                    <a:pt x="2985770" y="629920"/>
                    <a:pt x="2993390" y="632460"/>
                    <a:pt x="3004820" y="642620"/>
                  </a:cubicBezTo>
                  <a:cubicBezTo>
                    <a:pt x="3016250" y="652780"/>
                    <a:pt x="3026410" y="671830"/>
                    <a:pt x="3027680" y="687070"/>
                  </a:cubicBezTo>
                  <a:cubicBezTo>
                    <a:pt x="3030220" y="701040"/>
                    <a:pt x="3026410" y="721360"/>
                    <a:pt x="3016250" y="734060"/>
                  </a:cubicBezTo>
                  <a:cubicBezTo>
                    <a:pt x="3004820" y="748030"/>
                    <a:pt x="2990850" y="755650"/>
                    <a:pt x="2959100" y="764540"/>
                  </a:cubicBezTo>
                  <a:cubicBezTo>
                    <a:pt x="2844800" y="792480"/>
                    <a:pt x="2349500" y="764540"/>
                    <a:pt x="2110740" y="758190"/>
                  </a:cubicBezTo>
                  <a:cubicBezTo>
                    <a:pt x="1935480" y="754380"/>
                    <a:pt x="1725930" y="760730"/>
                    <a:pt x="1657350" y="737870"/>
                  </a:cubicBezTo>
                  <a:cubicBezTo>
                    <a:pt x="1634490" y="730250"/>
                    <a:pt x="1625600" y="722630"/>
                    <a:pt x="1616710" y="709930"/>
                  </a:cubicBezTo>
                  <a:cubicBezTo>
                    <a:pt x="1607820" y="695960"/>
                    <a:pt x="1602740" y="675640"/>
                    <a:pt x="1604010" y="660400"/>
                  </a:cubicBezTo>
                  <a:cubicBezTo>
                    <a:pt x="1604010" y="648970"/>
                    <a:pt x="1609090" y="638810"/>
                    <a:pt x="1615440" y="628650"/>
                  </a:cubicBezTo>
                  <a:cubicBezTo>
                    <a:pt x="1624330" y="617220"/>
                    <a:pt x="1634490" y="607060"/>
                    <a:pt x="1657350" y="600710"/>
                  </a:cubicBezTo>
                  <a:cubicBezTo>
                    <a:pt x="1715770" y="581660"/>
                    <a:pt x="1874520" y="605790"/>
                    <a:pt x="2009140" y="600710"/>
                  </a:cubicBezTo>
                  <a:cubicBezTo>
                    <a:pt x="2189480" y="594360"/>
                    <a:pt x="2641600" y="561340"/>
                    <a:pt x="2640330" y="553720"/>
                  </a:cubicBezTo>
                  <a:cubicBezTo>
                    <a:pt x="2640330" y="543560"/>
                    <a:pt x="1784350" y="584200"/>
                    <a:pt x="1687830" y="561340"/>
                  </a:cubicBezTo>
                  <a:cubicBezTo>
                    <a:pt x="1668780" y="556260"/>
                    <a:pt x="1664970" y="553720"/>
                    <a:pt x="1656080" y="544830"/>
                  </a:cubicBezTo>
                  <a:cubicBezTo>
                    <a:pt x="1644650" y="533400"/>
                    <a:pt x="1634490" y="513080"/>
                    <a:pt x="1631950" y="497840"/>
                  </a:cubicBezTo>
                  <a:cubicBezTo>
                    <a:pt x="1629410" y="485140"/>
                    <a:pt x="1630680" y="473710"/>
                    <a:pt x="1635760" y="462280"/>
                  </a:cubicBezTo>
                  <a:cubicBezTo>
                    <a:pt x="1642110" y="448310"/>
                    <a:pt x="1648460" y="433070"/>
                    <a:pt x="1671320" y="422910"/>
                  </a:cubicBezTo>
                  <a:cubicBezTo>
                    <a:pt x="1736090" y="393700"/>
                    <a:pt x="2004060" y="410210"/>
                    <a:pt x="2136140" y="424180"/>
                  </a:cubicBezTo>
                  <a:cubicBezTo>
                    <a:pt x="2235200" y="433070"/>
                    <a:pt x="2331720" y="457200"/>
                    <a:pt x="2393950" y="474980"/>
                  </a:cubicBezTo>
                  <a:cubicBezTo>
                    <a:pt x="2432050" y="485140"/>
                    <a:pt x="2443480" y="496570"/>
                    <a:pt x="2482850" y="506730"/>
                  </a:cubicBezTo>
                  <a:cubicBezTo>
                    <a:pt x="2560320" y="528320"/>
                    <a:pt x="2697480" y="558800"/>
                    <a:pt x="2828290" y="570230"/>
                  </a:cubicBezTo>
                  <a:cubicBezTo>
                    <a:pt x="2998470" y="585470"/>
                    <a:pt x="3331210" y="543560"/>
                    <a:pt x="3417570" y="567690"/>
                  </a:cubicBezTo>
                  <a:cubicBezTo>
                    <a:pt x="3444240" y="574040"/>
                    <a:pt x="3454400" y="581660"/>
                    <a:pt x="3465830" y="595630"/>
                  </a:cubicBezTo>
                  <a:cubicBezTo>
                    <a:pt x="3475990" y="608330"/>
                    <a:pt x="3483610" y="629920"/>
                    <a:pt x="3482340" y="647700"/>
                  </a:cubicBezTo>
                  <a:cubicBezTo>
                    <a:pt x="3482340" y="665480"/>
                    <a:pt x="3470910" y="687070"/>
                    <a:pt x="3460750" y="698500"/>
                  </a:cubicBezTo>
                  <a:cubicBezTo>
                    <a:pt x="3451860" y="708660"/>
                    <a:pt x="3445510" y="712470"/>
                    <a:pt x="3429000" y="718820"/>
                  </a:cubicBezTo>
                  <a:cubicBezTo>
                    <a:pt x="3384550" y="734060"/>
                    <a:pt x="3229610" y="725170"/>
                    <a:pt x="3169920" y="746760"/>
                  </a:cubicBezTo>
                  <a:cubicBezTo>
                    <a:pt x="3134360" y="759460"/>
                    <a:pt x="3117850" y="786130"/>
                    <a:pt x="3092450" y="798830"/>
                  </a:cubicBezTo>
                  <a:cubicBezTo>
                    <a:pt x="3068320" y="810260"/>
                    <a:pt x="3050540" y="815340"/>
                    <a:pt x="3017520" y="824230"/>
                  </a:cubicBezTo>
                  <a:cubicBezTo>
                    <a:pt x="2956560" y="839470"/>
                    <a:pt x="2852420" y="855980"/>
                    <a:pt x="2752090" y="867410"/>
                  </a:cubicBezTo>
                  <a:cubicBezTo>
                    <a:pt x="2622550" y="881380"/>
                    <a:pt x="2418080" y="892810"/>
                    <a:pt x="2302510" y="895350"/>
                  </a:cubicBezTo>
                  <a:cubicBezTo>
                    <a:pt x="2230120" y="897890"/>
                    <a:pt x="2162810" y="904240"/>
                    <a:pt x="2124710" y="892810"/>
                  </a:cubicBezTo>
                  <a:cubicBezTo>
                    <a:pt x="2104390" y="887730"/>
                    <a:pt x="2091690" y="877570"/>
                    <a:pt x="2081530" y="866140"/>
                  </a:cubicBezTo>
                  <a:cubicBezTo>
                    <a:pt x="2073910" y="857250"/>
                    <a:pt x="2070100" y="844550"/>
                    <a:pt x="2068830" y="834390"/>
                  </a:cubicBezTo>
                  <a:cubicBezTo>
                    <a:pt x="2066290" y="822960"/>
                    <a:pt x="2067560" y="811530"/>
                    <a:pt x="2071370" y="800100"/>
                  </a:cubicBezTo>
                  <a:cubicBezTo>
                    <a:pt x="2076450" y="786130"/>
                    <a:pt x="2082800" y="772160"/>
                    <a:pt x="2104390" y="760730"/>
                  </a:cubicBezTo>
                  <a:cubicBezTo>
                    <a:pt x="2174240" y="723900"/>
                    <a:pt x="2466340" y="753110"/>
                    <a:pt x="2653030" y="708660"/>
                  </a:cubicBezTo>
                  <a:cubicBezTo>
                    <a:pt x="2861310" y="660400"/>
                    <a:pt x="3199130" y="467360"/>
                    <a:pt x="3291840" y="466090"/>
                  </a:cubicBezTo>
                  <a:cubicBezTo>
                    <a:pt x="3317240" y="466090"/>
                    <a:pt x="3328670" y="473710"/>
                    <a:pt x="3341370" y="483870"/>
                  </a:cubicBezTo>
                  <a:cubicBezTo>
                    <a:pt x="3354070" y="495300"/>
                    <a:pt x="3364230" y="515620"/>
                    <a:pt x="3366770" y="530860"/>
                  </a:cubicBezTo>
                  <a:cubicBezTo>
                    <a:pt x="3369310" y="542290"/>
                    <a:pt x="3369310" y="554990"/>
                    <a:pt x="3362960" y="566420"/>
                  </a:cubicBezTo>
                  <a:cubicBezTo>
                    <a:pt x="3355340" y="581660"/>
                    <a:pt x="3342640" y="599440"/>
                    <a:pt x="3312160" y="612140"/>
                  </a:cubicBezTo>
                  <a:cubicBezTo>
                    <a:pt x="3211830" y="655320"/>
                    <a:pt x="2764790" y="656590"/>
                    <a:pt x="2575560" y="659130"/>
                  </a:cubicBezTo>
                  <a:cubicBezTo>
                    <a:pt x="2456180" y="660400"/>
                    <a:pt x="2336800" y="671830"/>
                    <a:pt x="2284730" y="646430"/>
                  </a:cubicBezTo>
                  <a:cubicBezTo>
                    <a:pt x="2259330" y="635000"/>
                    <a:pt x="2246630" y="612140"/>
                    <a:pt x="2240280" y="595630"/>
                  </a:cubicBezTo>
                  <a:cubicBezTo>
                    <a:pt x="2235200" y="584200"/>
                    <a:pt x="2236470" y="572770"/>
                    <a:pt x="2240280" y="561340"/>
                  </a:cubicBezTo>
                  <a:cubicBezTo>
                    <a:pt x="2244090" y="547370"/>
                    <a:pt x="2256790" y="530860"/>
                    <a:pt x="2269490" y="519430"/>
                  </a:cubicBezTo>
                  <a:cubicBezTo>
                    <a:pt x="2282190" y="508000"/>
                    <a:pt x="2292350" y="502920"/>
                    <a:pt x="2313940" y="494030"/>
                  </a:cubicBezTo>
                  <a:cubicBezTo>
                    <a:pt x="2359660" y="477520"/>
                    <a:pt x="2452370" y="455930"/>
                    <a:pt x="2543810" y="445770"/>
                  </a:cubicBezTo>
                  <a:cubicBezTo>
                    <a:pt x="2670810" y="431800"/>
                    <a:pt x="2914650" y="435610"/>
                    <a:pt x="3009900" y="441960"/>
                  </a:cubicBezTo>
                  <a:cubicBezTo>
                    <a:pt x="3053080" y="445770"/>
                    <a:pt x="3068320" y="447040"/>
                    <a:pt x="3102610" y="455930"/>
                  </a:cubicBezTo>
                  <a:cubicBezTo>
                    <a:pt x="3147060" y="466090"/>
                    <a:pt x="3202940" y="497840"/>
                    <a:pt x="3251200" y="509270"/>
                  </a:cubicBezTo>
                  <a:cubicBezTo>
                    <a:pt x="3294380" y="519430"/>
                    <a:pt x="3341370" y="547370"/>
                    <a:pt x="3376930" y="524510"/>
                  </a:cubicBezTo>
                  <a:cubicBezTo>
                    <a:pt x="3441700" y="486410"/>
                    <a:pt x="3478530" y="208280"/>
                    <a:pt x="3519170" y="148590"/>
                  </a:cubicBezTo>
                  <a:cubicBezTo>
                    <a:pt x="3535680" y="124460"/>
                    <a:pt x="3547110" y="114300"/>
                    <a:pt x="3564890" y="107950"/>
                  </a:cubicBezTo>
                  <a:cubicBezTo>
                    <a:pt x="3582670" y="101600"/>
                    <a:pt x="3608070" y="101600"/>
                    <a:pt x="3624580" y="107950"/>
                  </a:cubicBezTo>
                  <a:cubicBezTo>
                    <a:pt x="3642360" y="114300"/>
                    <a:pt x="3658870" y="130810"/>
                    <a:pt x="3670300" y="148590"/>
                  </a:cubicBezTo>
                  <a:cubicBezTo>
                    <a:pt x="3683000" y="168910"/>
                    <a:pt x="3689350" y="189230"/>
                    <a:pt x="3694430" y="226060"/>
                  </a:cubicBezTo>
                  <a:cubicBezTo>
                    <a:pt x="3707130" y="312420"/>
                    <a:pt x="3705860" y="603250"/>
                    <a:pt x="3690620" y="668020"/>
                  </a:cubicBezTo>
                  <a:cubicBezTo>
                    <a:pt x="3685540" y="688340"/>
                    <a:pt x="3680460" y="694690"/>
                    <a:pt x="3672840" y="704850"/>
                  </a:cubicBezTo>
                  <a:cubicBezTo>
                    <a:pt x="3663950" y="715010"/>
                    <a:pt x="3651250" y="723900"/>
                    <a:pt x="3639820" y="728980"/>
                  </a:cubicBezTo>
                  <a:cubicBezTo>
                    <a:pt x="3627120" y="734060"/>
                    <a:pt x="3611880" y="735330"/>
                    <a:pt x="3599180" y="734060"/>
                  </a:cubicBezTo>
                  <a:cubicBezTo>
                    <a:pt x="3586480" y="732790"/>
                    <a:pt x="3572510" y="728980"/>
                    <a:pt x="3561080" y="721360"/>
                  </a:cubicBezTo>
                  <a:cubicBezTo>
                    <a:pt x="3547110" y="711200"/>
                    <a:pt x="3534410" y="692150"/>
                    <a:pt x="3525520" y="671830"/>
                  </a:cubicBezTo>
                  <a:cubicBezTo>
                    <a:pt x="3512820" y="645160"/>
                    <a:pt x="3514090" y="600710"/>
                    <a:pt x="3501390" y="571500"/>
                  </a:cubicBezTo>
                  <a:cubicBezTo>
                    <a:pt x="3489960" y="544830"/>
                    <a:pt x="3449320" y="519430"/>
                    <a:pt x="3454400" y="504190"/>
                  </a:cubicBezTo>
                  <a:cubicBezTo>
                    <a:pt x="3459480" y="490220"/>
                    <a:pt x="3519170" y="468630"/>
                    <a:pt x="3538220" y="482600"/>
                  </a:cubicBezTo>
                  <a:cubicBezTo>
                    <a:pt x="3576320" y="513080"/>
                    <a:pt x="3556000" y="783590"/>
                    <a:pt x="3535680" y="847090"/>
                  </a:cubicBezTo>
                  <a:cubicBezTo>
                    <a:pt x="3528060" y="872490"/>
                    <a:pt x="3515360" y="885190"/>
                    <a:pt x="3501390" y="895350"/>
                  </a:cubicBezTo>
                  <a:cubicBezTo>
                    <a:pt x="3489960" y="904240"/>
                    <a:pt x="3478530" y="908050"/>
                    <a:pt x="3464560" y="909320"/>
                  </a:cubicBezTo>
                  <a:cubicBezTo>
                    <a:pt x="3446780" y="909320"/>
                    <a:pt x="3421380" y="902970"/>
                    <a:pt x="3407410" y="894080"/>
                  </a:cubicBezTo>
                  <a:cubicBezTo>
                    <a:pt x="3395980" y="886460"/>
                    <a:pt x="3387090" y="880110"/>
                    <a:pt x="3380740" y="863600"/>
                  </a:cubicBezTo>
                  <a:cubicBezTo>
                    <a:pt x="3368040" y="831850"/>
                    <a:pt x="3370580" y="758190"/>
                    <a:pt x="3374390" y="692150"/>
                  </a:cubicBezTo>
                  <a:cubicBezTo>
                    <a:pt x="3382010" y="600710"/>
                    <a:pt x="3406140" y="420370"/>
                    <a:pt x="3436620" y="367030"/>
                  </a:cubicBezTo>
                  <a:cubicBezTo>
                    <a:pt x="3449320" y="345440"/>
                    <a:pt x="3463290" y="336550"/>
                    <a:pt x="3479800" y="330200"/>
                  </a:cubicBezTo>
                  <a:cubicBezTo>
                    <a:pt x="3496310" y="325120"/>
                    <a:pt x="3520440" y="323850"/>
                    <a:pt x="3536950" y="332740"/>
                  </a:cubicBezTo>
                  <a:cubicBezTo>
                    <a:pt x="3556000" y="341630"/>
                    <a:pt x="3580130" y="370840"/>
                    <a:pt x="3585210" y="389890"/>
                  </a:cubicBezTo>
                  <a:cubicBezTo>
                    <a:pt x="3587750" y="403860"/>
                    <a:pt x="3573780" y="419100"/>
                    <a:pt x="3573780" y="433070"/>
                  </a:cubicBezTo>
                  <a:cubicBezTo>
                    <a:pt x="3573780" y="445770"/>
                    <a:pt x="3583940" y="457200"/>
                    <a:pt x="3582670" y="469900"/>
                  </a:cubicBezTo>
                  <a:cubicBezTo>
                    <a:pt x="3582670" y="486410"/>
                    <a:pt x="3575050" y="510540"/>
                    <a:pt x="3563620" y="523240"/>
                  </a:cubicBezTo>
                  <a:cubicBezTo>
                    <a:pt x="3552190" y="537210"/>
                    <a:pt x="3530600" y="547370"/>
                    <a:pt x="3514090" y="549910"/>
                  </a:cubicBezTo>
                  <a:cubicBezTo>
                    <a:pt x="3496310" y="552450"/>
                    <a:pt x="3475990" y="546100"/>
                    <a:pt x="3458210" y="537210"/>
                  </a:cubicBezTo>
                  <a:cubicBezTo>
                    <a:pt x="3437890" y="527050"/>
                    <a:pt x="3435350" y="501650"/>
                    <a:pt x="3401060" y="488950"/>
                  </a:cubicBezTo>
                  <a:cubicBezTo>
                    <a:pt x="3284220" y="444500"/>
                    <a:pt x="2625090" y="514350"/>
                    <a:pt x="2514600" y="476250"/>
                  </a:cubicBezTo>
                  <a:cubicBezTo>
                    <a:pt x="2484120" y="464820"/>
                    <a:pt x="2472690" y="454660"/>
                    <a:pt x="2465070" y="438150"/>
                  </a:cubicBezTo>
                  <a:cubicBezTo>
                    <a:pt x="2457450" y="420370"/>
                    <a:pt x="2459990" y="391160"/>
                    <a:pt x="2467610" y="375920"/>
                  </a:cubicBezTo>
                  <a:cubicBezTo>
                    <a:pt x="2475230" y="361950"/>
                    <a:pt x="2485390" y="353060"/>
                    <a:pt x="2505710" y="345440"/>
                  </a:cubicBezTo>
                  <a:cubicBezTo>
                    <a:pt x="2552700" y="327660"/>
                    <a:pt x="2672080" y="341630"/>
                    <a:pt x="2771140" y="326390"/>
                  </a:cubicBezTo>
                  <a:cubicBezTo>
                    <a:pt x="2901950" y="304800"/>
                    <a:pt x="3149600" y="213360"/>
                    <a:pt x="3221990" y="217170"/>
                  </a:cubicBezTo>
                  <a:cubicBezTo>
                    <a:pt x="3244850" y="218440"/>
                    <a:pt x="3256280" y="224790"/>
                    <a:pt x="3267710" y="233680"/>
                  </a:cubicBezTo>
                  <a:cubicBezTo>
                    <a:pt x="3276600" y="240030"/>
                    <a:pt x="3282950" y="248920"/>
                    <a:pt x="3286760" y="260350"/>
                  </a:cubicBezTo>
                  <a:cubicBezTo>
                    <a:pt x="3291840" y="273050"/>
                    <a:pt x="3291840" y="295910"/>
                    <a:pt x="3288030" y="308610"/>
                  </a:cubicBezTo>
                  <a:cubicBezTo>
                    <a:pt x="3284220" y="320040"/>
                    <a:pt x="3276600" y="328930"/>
                    <a:pt x="3268980" y="336550"/>
                  </a:cubicBezTo>
                  <a:cubicBezTo>
                    <a:pt x="3261360" y="344170"/>
                    <a:pt x="3241040" y="353060"/>
                    <a:pt x="3241040" y="351790"/>
                  </a:cubicBezTo>
                  <a:cubicBezTo>
                    <a:pt x="3239770" y="350520"/>
                    <a:pt x="3274060" y="321310"/>
                    <a:pt x="3272790" y="318770"/>
                  </a:cubicBezTo>
                  <a:cubicBezTo>
                    <a:pt x="3268980" y="314960"/>
                    <a:pt x="3202940" y="367030"/>
                    <a:pt x="3159760" y="383540"/>
                  </a:cubicBezTo>
                  <a:cubicBezTo>
                    <a:pt x="3108960" y="402590"/>
                    <a:pt x="3074670" y="410210"/>
                    <a:pt x="2987040" y="420370"/>
                  </a:cubicBezTo>
                  <a:cubicBezTo>
                    <a:pt x="2716530" y="449580"/>
                    <a:pt x="1479550" y="459740"/>
                    <a:pt x="1327150" y="427990"/>
                  </a:cubicBezTo>
                  <a:cubicBezTo>
                    <a:pt x="1300480" y="421640"/>
                    <a:pt x="1294130" y="416560"/>
                    <a:pt x="1283970" y="407670"/>
                  </a:cubicBezTo>
                  <a:cubicBezTo>
                    <a:pt x="1275080" y="400050"/>
                    <a:pt x="1270000" y="391160"/>
                    <a:pt x="1267460" y="381000"/>
                  </a:cubicBezTo>
                  <a:cubicBezTo>
                    <a:pt x="1264920" y="367030"/>
                    <a:pt x="1264920" y="346710"/>
                    <a:pt x="1271270" y="334010"/>
                  </a:cubicBezTo>
                  <a:cubicBezTo>
                    <a:pt x="1276350" y="320040"/>
                    <a:pt x="1282700" y="308610"/>
                    <a:pt x="1304290" y="300990"/>
                  </a:cubicBezTo>
                  <a:cubicBezTo>
                    <a:pt x="1385570" y="270510"/>
                    <a:pt x="1794510" y="341630"/>
                    <a:pt x="1987550" y="346710"/>
                  </a:cubicBezTo>
                  <a:cubicBezTo>
                    <a:pt x="2131060" y="350520"/>
                    <a:pt x="2301240" y="322580"/>
                    <a:pt x="2362200" y="341630"/>
                  </a:cubicBezTo>
                  <a:cubicBezTo>
                    <a:pt x="2385060" y="347980"/>
                    <a:pt x="2395220" y="356870"/>
                    <a:pt x="2404110" y="370840"/>
                  </a:cubicBezTo>
                  <a:cubicBezTo>
                    <a:pt x="2414270" y="383540"/>
                    <a:pt x="2419350" y="403860"/>
                    <a:pt x="2416810" y="420370"/>
                  </a:cubicBezTo>
                  <a:cubicBezTo>
                    <a:pt x="2415540" y="435610"/>
                    <a:pt x="2405380" y="454660"/>
                    <a:pt x="2392680" y="466090"/>
                  </a:cubicBezTo>
                  <a:cubicBezTo>
                    <a:pt x="2381250" y="476250"/>
                    <a:pt x="2371090" y="478790"/>
                    <a:pt x="2345690" y="483870"/>
                  </a:cubicBezTo>
                  <a:cubicBezTo>
                    <a:pt x="2251710" y="500380"/>
                    <a:pt x="1893570" y="472440"/>
                    <a:pt x="1671320" y="477520"/>
                  </a:cubicBezTo>
                  <a:cubicBezTo>
                    <a:pt x="1454150" y="482600"/>
                    <a:pt x="1206500" y="499110"/>
                    <a:pt x="1024890" y="515620"/>
                  </a:cubicBezTo>
                  <a:cubicBezTo>
                    <a:pt x="894080" y="527050"/>
                    <a:pt x="806450" y="546100"/>
                    <a:pt x="684530" y="557530"/>
                  </a:cubicBezTo>
                  <a:cubicBezTo>
                    <a:pt x="544830" y="570230"/>
                    <a:pt x="349250" y="586740"/>
                    <a:pt x="233680" y="584200"/>
                  </a:cubicBezTo>
                  <a:cubicBezTo>
                    <a:pt x="162560" y="582930"/>
                    <a:pt x="97790" y="580390"/>
                    <a:pt x="59690" y="567690"/>
                  </a:cubicBezTo>
                  <a:cubicBezTo>
                    <a:pt x="39370" y="561340"/>
                    <a:pt x="26670" y="554990"/>
                    <a:pt x="16510" y="541020"/>
                  </a:cubicBezTo>
                  <a:cubicBezTo>
                    <a:pt x="6350" y="525780"/>
                    <a:pt x="0" y="495300"/>
                    <a:pt x="6350" y="474980"/>
                  </a:cubicBezTo>
                  <a:cubicBezTo>
                    <a:pt x="15240" y="450850"/>
                    <a:pt x="44450" y="426720"/>
                    <a:pt x="77470" y="408940"/>
                  </a:cubicBezTo>
                  <a:cubicBezTo>
                    <a:pt x="128270" y="384810"/>
                    <a:pt x="187960" y="379730"/>
                    <a:pt x="298450" y="370840"/>
                  </a:cubicBezTo>
                  <a:cubicBezTo>
                    <a:pt x="622300" y="341630"/>
                    <a:pt x="2059940" y="330200"/>
                    <a:pt x="2227580" y="369570"/>
                  </a:cubicBezTo>
                  <a:cubicBezTo>
                    <a:pt x="2254250" y="377190"/>
                    <a:pt x="2260600" y="379730"/>
                    <a:pt x="2270760" y="392430"/>
                  </a:cubicBezTo>
                  <a:cubicBezTo>
                    <a:pt x="2282190" y="406400"/>
                    <a:pt x="2291080" y="436880"/>
                    <a:pt x="2287270" y="454660"/>
                  </a:cubicBezTo>
                  <a:cubicBezTo>
                    <a:pt x="2282190" y="473710"/>
                    <a:pt x="2272030" y="488950"/>
                    <a:pt x="2244090" y="504190"/>
                  </a:cubicBezTo>
                  <a:cubicBezTo>
                    <a:pt x="2159000" y="549910"/>
                    <a:pt x="1789430" y="565150"/>
                    <a:pt x="1606550" y="595630"/>
                  </a:cubicBezTo>
                  <a:cubicBezTo>
                    <a:pt x="1469390" y="619760"/>
                    <a:pt x="1370330" y="645160"/>
                    <a:pt x="1245870" y="664210"/>
                  </a:cubicBezTo>
                  <a:cubicBezTo>
                    <a:pt x="1111250" y="685800"/>
                    <a:pt x="949960" y="706120"/>
                    <a:pt x="826770" y="713740"/>
                  </a:cubicBezTo>
                  <a:cubicBezTo>
                    <a:pt x="730250" y="718820"/>
                    <a:pt x="614680" y="732790"/>
                    <a:pt x="567690" y="711200"/>
                  </a:cubicBezTo>
                  <a:cubicBezTo>
                    <a:pt x="544830" y="699770"/>
                    <a:pt x="532130" y="679450"/>
                    <a:pt x="528320" y="662940"/>
                  </a:cubicBezTo>
                  <a:cubicBezTo>
                    <a:pt x="523240" y="647700"/>
                    <a:pt x="528320" y="627380"/>
                    <a:pt x="534670" y="615950"/>
                  </a:cubicBezTo>
                  <a:cubicBezTo>
                    <a:pt x="539750" y="605790"/>
                    <a:pt x="547370" y="596900"/>
                    <a:pt x="556260" y="591820"/>
                  </a:cubicBezTo>
                  <a:cubicBezTo>
                    <a:pt x="568960" y="585470"/>
                    <a:pt x="584200" y="581660"/>
                    <a:pt x="603250" y="581660"/>
                  </a:cubicBezTo>
                  <a:cubicBezTo>
                    <a:pt x="635000" y="581660"/>
                    <a:pt x="666750" y="601980"/>
                    <a:pt x="728980" y="612140"/>
                  </a:cubicBezTo>
                  <a:cubicBezTo>
                    <a:pt x="901700" y="640080"/>
                    <a:pt x="1614170" y="650240"/>
                    <a:pt x="1727200" y="687070"/>
                  </a:cubicBezTo>
                  <a:cubicBezTo>
                    <a:pt x="1753870" y="694690"/>
                    <a:pt x="1761490" y="701040"/>
                    <a:pt x="1771650" y="713740"/>
                  </a:cubicBezTo>
                  <a:cubicBezTo>
                    <a:pt x="1781810" y="726440"/>
                    <a:pt x="1788160" y="746760"/>
                    <a:pt x="1786890" y="763270"/>
                  </a:cubicBezTo>
                  <a:cubicBezTo>
                    <a:pt x="1785620" y="778510"/>
                    <a:pt x="1778000" y="796290"/>
                    <a:pt x="1765300" y="810260"/>
                  </a:cubicBezTo>
                  <a:cubicBezTo>
                    <a:pt x="1751330" y="824230"/>
                    <a:pt x="1731010" y="834390"/>
                    <a:pt x="1705610" y="843280"/>
                  </a:cubicBezTo>
                  <a:cubicBezTo>
                    <a:pt x="1664970" y="857250"/>
                    <a:pt x="1617980" y="861060"/>
                    <a:pt x="1539240" y="866140"/>
                  </a:cubicBezTo>
                  <a:cubicBezTo>
                    <a:pt x="1357630" y="880110"/>
                    <a:pt x="816610" y="878840"/>
                    <a:pt x="627380" y="875030"/>
                  </a:cubicBezTo>
                  <a:cubicBezTo>
                    <a:pt x="542290" y="872490"/>
                    <a:pt x="481330" y="883920"/>
                    <a:pt x="441960" y="864870"/>
                  </a:cubicBezTo>
                  <a:cubicBezTo>
                    <a:pt x="416560" y="853440"/>
                    <a:pt x="397510" y="833120"/>
                    <a:pt x="392430" y="812800"/>
                  </a:cubicBezTo>
                  <a:cubicBezTo>
                    <a:pt x="386080" y="792480"/>
                    <a:pt x="396240" y="759460"/>
                    <a:pt x="406400" y="742950"/>
                  </a:cubicBezTo>
                  <a:cubicBezTo>
                    <a:pt x="414020" y="731520"/>
                    <a:pt x="420370" y="728980"/>
                    <a:pt x="435610" y="721360"/>
                  </a:cubicBezTo>
                  <a:cubicBezTo>
                    <a:pt x="473710" y="702310"/>
                    <a:pt x="558800" y="680720"/>
                    <a:pt x="652780" y="661670"/>
                  </a:cubicBezTo>
                  <a:cubicBezTo>
                    <a:pt x="820420" y="627380"/>
                    <a:pt x="1235710" y="571500"/>
                    <a:pt x="1366520" y="563880"/>
                  </a:cubicBezTo>
                  <a:cubicBezTo>
                    <a:pt x="1416050" y="561340"/>
                    <a:pt x="1442720" y="554990"/>
                    <a:pt x="1470660" y="565150"/>
                  </a:cubicBezTo>
                  <a:cubicBezTo>
                    <a:pt x="1493520" y="574040"/>
                    <a:pt x="1518920" y="593090"/>
                    <a:pt x="1526540" y="613410"/>
                  </a:cubicBezTo>
                  <a:cubicBezTo>
                    <a:pt x="1535430" y="633730"/>
                    <a:pt x="1531620" y="669290"/>
                    <a:pt x="1518920" y="687070"/>
                  </a:cubicBezTo>
                  <a:cubicBezTo>
                    <a:pt x="1507490" y="706120"/>
                    <a:pt x="1483360" y="713740"/>
                    <a:pt x="1454150" y="723900"/>
                  </a:cubicBezTo>
                  <a:cubicBezTo>
                    <a:pt x="1402080" y="739140"/>
                    <a:pt x="1314450" y="741680"/>
                    <a:pt x="1226820" y="745490"/>
                  </a:cubicBezTo>
                  <a:cubicBezTo>
                    <a:pt x="1108710" y="750570"/>
                    <a:pt x="927100" y="744220"/>
                    <a:pt x="810260" y="742950"/>
                  </a:cubicBezTo>
                  <a:cubicBezTo>
                    <a:pt x="725170" y="742950"/>
                    <a:pt x="656590" y="746760"/>
                    <a:pt x="590550" y="740410"/>
                  </a:cubicBezTo>
                  <a:cubicBezTo>
                    <a:pt x="535940" y="736600"/>
                    <a:pt x="472440" y="745490"/>
                    <a:pt x="443230" y="718820"/>
                  </a:cubicBezTo>
                  <a:cubicBezTo>
                    <a:pt x="415290" y="694690"/>
                    <a:pt x="403860" y="631190"/>
                    <a:pt x="410210" y="596900"/>
                  </a:cubicBezTo>
                  <a:cubicBezTo>
                    <a:pt x="416560" y="567690"/>
                    <a:pt x="436880" y="546100"/>
                    <a:pt x="469900" y="523240"/>
                  </a:cubicBezTo>
                  <a:cubicBezTo>
                    <a:pt x="539750" y="476250"/>
                    <a:pt x="731520" y="435610"/>
                    <a:pt x="853440" y="403860"/>
                  </a:cubicBezTo>
                  <a:cubicBezTo>
                    <a:pt x="962660" y="375920"/>
                    <a:pt x="1116330" y="336550"/>
                    <a:pt x="1168400" y="337820"/>
                  </a:cubicBezTo>
                  <a:cubicBezTo>
                    <a:pt x="1184910" y="337820"/>
                    <a:pt x="1192530" y="339090"/>
                    <a:pt x="1202690" y="345440"/>
                  </a:cubicBezTo>
                  <a:cubicBezTo>
                    <a:pt x="1215390" y="353060"/>
                    <a:pt x="1231900" y="368300"/>
                    <a:pt x="1236980" y="384810"/>
                  </a:cubicBezTo>
                  <a:cubicBezTo>
                    <a:pt x="1243330" y="403860"/>
                    <a:pt x="1240790" y="436880"/>
                    <a:pt x="1229360" y="453390"/>
                  </a:cubicBezTo>
                  <a:cubicBezTo>
                    <a:pt x="1217930" y="469900"/>
                    <a:pt x="1201420" y="477520"/>
                    <a:pt x="1168400" y="485140"/>
                  </a:cubicBezTo>
                  <a:cubicBezTo>
                    <a:pt x="1049020" y="514350"/>
                    <a:pt x="410210" y="497840"/>
                    <a:pt x="314960" y="486410"/>
                  </a:cubicBezTo>
                  <a:cubicBezTo>
                    <a:pt x="295910" y="483870"/>
                    <a:pt x="290830" y="483870"/>
                    <a:pt x="280670" y="477520"/>
                  </a:cubicBezTo>
                  <a:cubicBezTo>
                    <a:pt x="266700" y="469900"/>
                    <a:pt x="251460" y="453390"/>
                    <a:pt x="245110" y="438150"/>
                  </a:cubicBezTo>
                  <a:cubicBezTo>
                    <a:pt x="238760" y="422910"/>
                    <a:pt x="238760" y="400050"/>
                    <a:pt x="245110" y="384810"/>
                  </a:cubicBezTo>
                  <a:cubicBezTo>
                    <a:pt x="251460" y="369570"/>
                    <a:pt x="256540" y="356870"/>
                    <a:pt x="280670" y="345440"/>
                  </a:cubicBezTo>
                  <a:cubicBezTo>
                    <a:pt x="367030" y="304800"/>
                    <a:pt x="833120" y="346710"/>
                    <a:pt x="1031240" y="328930"/>
                  </a:cubicBezTo>
                  <a:cubicBezTo>
                    <a:pt x="1160780" y="317500"/>
                    <a:pt x="1247140" y="299720"/>
                    <a:pt x="1352550" y="278130"/>
                  </a:cubicBezTo>
                  <a:cubicBezTo>
                    <a:pt x="1455420" y="257810"/>
                    <a:pt x="1592580" y="196850"/>
                    <a:pt x="1654810" y="204470"/>
                  </a:cubicBezTo>
                  <a:cubicBezTo>
                    <a:pt x="1685290" y="208280"/>
                    <a:pt x="1706880" y="220980"/>
                    <a:pt x="1719580" y="238760"/>
                  </a:cubicBezTo>
                  <a:cubicBezTo>
                    <a:pt x="1731010" y="256540"/>
                    <a:pt x="1733550" y="290830"/>
                    <a:pt x="1727200" y="309880"/>
                  </a:cubicBezTo>
                  <a:cubicBezTo>
                    <a:pt x="1722120" y="327660"/>
                    <a:pt x="1704340" y="342900"/>
                    <a:pt x="1691640" y="351790"/>
                  </a:cubicBezTo>
                  <a:cubicBezTo>
                    <a:pt x="1680210" y="358140"/>
                    <a:pt x="1675130" y="358140"/>
                    <a:pt x="1654810" y="360680"/>
                  </a:cubicBezTo>
                  <a:cubicBezTo>
                    <a:pt x="1554480" y="372110"/>
                    <a:pt x="866140" y="381000"/>
                    <a:pt x="750570" y="359410"/>
                  </a:cubicBezTo>
                  <a:cubicBezTo>
                    <a:pt x="722630" y="354330"/>
                    <a:pt x="712470" y="351790"/>
                    <a:pt x="699770" y="340360"/>
                  </a:cubicBezTo>
                  <a:cubicBezTo>
                    <a:pt x="687070" y="328930"/>
                    <a:pt x="675640" y="309880"/>
                    <a:pt x="674370" y="292100"/>
                  </a:cubicBezTo>
                  <a:cubicBezTo>
                    <a:pt x="673100" y="271780"/>
                    <a:pt x="684530" y="238760"/>
                    <a:pt x="699770" y="224790"/>
                  </a:cubicBezTo>
                  <a:cubicBezTo>
                    <a:pt x="712470" y="212090"/>
                    <a:pt x="750570" y="205740"/>
                    <a:pt x="750570" y="2057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202990"/>
            <a:ext cx="18477074" cy="12564410"/>
          </a:xfrm>
          <a:custGeom>
            <a:avLst/>
            <a:gdLst/>
            <a:ahLst/>
            <a:cxnLst/>
            <a:rect r="r" b="b" t="t" l="l"/>
            <a:pathLst>
              <a:path h="12564410" w="18477074">
                <a:moveTo>
                  <a:pt x="0" y="0"/>
                </a:moveTo>
                <a:lnTo>
                  <a:pt x="18477074" y="0"/>
                </a:lnTo>
                <a:lnTo>
                  <a:pt x="18477074" y="12564410"/>
                </a:lnTo>
                <a:lnTo>
                  <a:pt x="0" y="12564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14692"/>
            <a:ext cx="3381481" cy="3350740"/>
          </a:xfrm>
          <a:custGeom>
            <a:avLst/>
            <a:gdLst/>
            <a:ahLst/>
            <a:cxnLst/>
            <a:rect r="r" b="b" t="t" l="l"/>
            <a:pathLst>
              <a:path h="3350740" w="3381481">
                <a:moveTo>
                  <a:pt x="0" y="0"/>
                </a:moveTo>
                <a:lnTo>
                  <a:pt x="3381481" y="0"/>
                </a:lnTo>
                <a:lnTo>
                  <a:pt x="3381481" y="3350740"/>
                </a:lnTo>
                <a:lnTo>
                  <a:pt x="0" y="3350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32865" y="1593378"/>
            <a:ext cx="3505494" cy="2548691"/>
          </a:xfrm>
          <a:custGeom>
            <a:avLst/>
            <a:gdLst/>
            <a:ahLst/>
            <a:cxnLst/>
            <a:rect r="r" b="b" t="t" l="l"/>
            <a:pathLst>
              <a:path h="2548691" w="3505494">
                <a:moveTo>
                  <a:pt x="0" y="0"/>
                </a:moveTo>
                <a:lnTo>
                  <a:pt x="3505494" y="0"/>
                </a:lnTo>
                <a:lnTo>
                  <a:pt x="3505494" y="2548691"/>
                </a:lnTo>
                <a:lnTo>
                  <a:pt x="0" y="2548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7534" y="1334810"/>
            <a:ext cx="3134953" cy="3065826"/>
          </a:xfrm>
          <a:custGeom>
            <a:avLst/>
            <a:gdLst/>
            <a:ahLst/>
            <a:cxnLst/>
            <a:rect r="r" b="b" t="t" l="l"/>
            <a:pathLst>
              <a:path h="3065826" w="3134953">
                <a:moveTo>
                  <a:pt x="0" y="0"/>
                </a:moveTo>
                <a:lnTo>
                  <a:pt x="3134953" y="0"/>
                </a:lnTo>
                <a:lnTo>
                  <a:pt x="3134953" y="3065826"/>
                </a:lnTo>
                <a:lnTo>
                  <a:pt x="0" y="3065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8879" y="408941"/>
            <a:ext cx="3763027" cy="3733128"/>
          </a:xfrm>
          <a:custGeom>
            <a:avLst/>
            <a:gdLst/>
            <a:ahLst/>
            <a:cxnLst/>
            <a:rect r="r" b="b" t="t" l="l"/>
            <a:pathLst>
              <a:path h="3733128" w="3763027">
                <a:moveTo>
                  <a:pt x="0" y="0"/>
                </a:moveTo>
                <a:lnTo>
                  <a:pt x="3763027" y="0"/>
                </a:lnTo>
                <a:lnTo>
                  <a:pt x="3763027" y="3733128"/>
                </a:lnTo>
                <a:lnTo>
                  <a:pt x="0" y="3733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9441" y="5327407"/>
            <a:ext cx="3145901" cy="3619761"/>
          </a:xfrm>
          <a:custGeom>
            <a:avLst/>
            <a:gdLst/>
            <a:ahLst/>
            <a:cxnLst/>
            <a:rect r="r" b="b" t="t" l="l"/>
            <a:pathLst>
              <a:path h="3619761" w="3145901">
                <a:moveTo>
                  <a:pt x="0" y="0"/>
                </a:moveTo>
                <a:lnTo>
                  <a:pt x="3145901" y="0"/>
                </a:lnTo>
                <a:lnTo>
                  <a:pt x="3145901" y="3619761"/>
                </a:lnTo>
                <a:lnTo>
                  <a:pt x="0" y="3619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5308" y="6420552"/>
            <a:ext cx="4808439" cy="2526616"/>
          </a:xfrm>
          <a:custGeom>
            <a:avLst/>
            <a:gdLst/>
            <a:ahLst/>
            <a:cxnLst/>
            <a:rect r="r" b="b" t="t" l="l"/>
            <a:pathLst>
              <a:path h="2526616" w="4808439">
                <a:moveTo>
                  <a:pt x="0" y="0"/>
                </a:moveTo>
                <a:lnTo>
                  <a:pt x="4808439" y="0"/>
                </a:lnTo>
                <a:lnTo>
                  <a:pt x="4808439" y="2526616"/>
                </a:lnTo>
                <a:lnTo>
                  <a:pt x="0" y="25266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85837" y="4997281"/>
            <a:ext cx="3704556" cy="3502291"/>
          </a:xfrm>
          <a:custGeom>
            <a:avLst/>
            <a:gdLst/>
            <a:ahLst/>
            <a:cxnLst/>
            <a:rect r="r" b="b" t="t" l="l"/>
            <a:pathLst>
              <a:path h="3502291" w="3704556">
                <a:moveTo>
                  <a:pt x="0" y="0"/>
                </a:moveTo>
                <a:lnTo>
                  <a:pt x="3704555" y="0"/>
                </a:lnTo>
                <a:lnTo>
                  <a:pt x="3704555" y="3502291"/>
                </a:lnTo>
                <a:lnTo>
                  <a:pt x="0" y="3502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32741"/>
            <a:ext cx="11057137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7 Phishing Awareness Training Methods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200" y="2039574"/>
            <a:ext cx="1966481" cy="161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1842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Simulated Phishing Campaigns with Technical Feedback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76070" y="2030049"/>
            <a:ext cx="2015576" cy="166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357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Email Header Analysis Workshops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0009" y="2212790"/>
            <a:ext cx="1567477" cy="124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  <a:spcBef>
                <a:spcPct val="0"/>
              </a:spcBef>
            </a:pPr>
            <a:r>
              <a:rPr lang="en-US" sz="181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Advanced Social Engineering Recognition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64117" y="1636143"/>
            <a:ext cx="2652550" cy="145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sz="207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Open-Source Intelligence (OSINT) for Threat Hunting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5613" y="6621176"/>
            <a:ext cx="1750993" cy="173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  <a:spcBef>
                <a:spcPct val="0"/>
              </a:spcBef>
            </a:pPr>
            <a:r>
              <a:rPr lang="en-US" sz="247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Technical Deep Dives into Malware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8510" y="6784787"/>
            <a:ext cx="2359025" cy="139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Incident Response Simulations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92487" y="6253927"/>
            <a:ext cx="2284286" cy="125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1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Training Adaptation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5790"/>
            <a:ext cx="18288000" cy="9075420"/>
          </a:xfrm>
          <a:custGeom>
            <a:avLst/>
            <a:gdLst/>
            <a:ahLst/>
            <a:cxnLst/>
            <a:rect r="r" b="b" t="t" l="l"/>
            <a:pathLst>
              <a:path h="9075420" w="18288000">
                <a:moveTo>
                  <a:pt x="0" y="0"/>
                </a:moveTo>
                <a:lnTo>
                  <a:pt x="18288000" y="0"/>
                </a:lnTo>
                <a:lnTo>
                  <a:pt x="18288000" y="9075420"/>
                </a:lnTo>
                <a:lnTo>
                  <a:pt x="0" y="90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6143" y="0"/>
            <a:ext cx="14695714" cy="10287000"/>
          </a:xfrm>
          <a:custGeom>
            <a:avLst/>
            <a:gdLst/>
            <a:ahLst/>
            <a:cxnLst/>
            <a:rect r="r" b="b" t="t" l="l"/>
            <a:pathLst>
              <a:path h="10287000" w="14695714">
                <a:moveTo>
                  <a:pt x="0" y="0"/>
                </a:moveTo>
                <a:lnTo>
                  <a:pt x="14695714" y="0"/>
                </a:lnTo>
                <a:lnTo>
                  <a:pt x="14695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4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0"/>
            <a:ext cx="18288000" cy="8915400"/>
          </a:xfrm>
          <a:custGeom>
            <a:avLst/>
            <a:gdLst/>
            <a:ahLst/>
            <a:cxnLst/>
            <a:rect r="r" b="b" t="t" l="l"/>
            <a:pathLst>
              <a:path h="8915400" w="18288000">
                <a:moveTo>
                  <a:pt x="0" y="0"/>
                </a:moveTo>
                <a:lnTo>
                  <a:pt x="18288000" y="0"/>
                </a:lnTo>
                <a:lnTo>
                  <a:pt x="18288000" y="8915400"/>
                </a:lnTo>
                <a:lnTo>
                  <a:pt x="0" y="891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01938" y="8694420"/>
            <a:ext cx="2573655" cy="869632"/>
            <a:chOff x="0" y="0"/>
            <a:chExt cx="3431540" cy="11595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50800"/>
              <a:ext cx="3335020" cy="1057910"/>
            </a:xfrm>
            <a:custGeom>
              <a:avLst/>
              <a:gdLst/>
              <a:ahLst/>
              <a:cxnLst/>
              <a:rect r="r" b="b" t="t" l="l"/>
              <a:pathLst>
                <a:path h="1057910" w="3335020">
                  <a:moveTo>
                    <a:pt x="0" y="607060"/>
                  </a:moveTo>
                  <a:cubicBezTo>
                    <a:pt x="5080" y="582930"/>
                    <a:pt x="7620" y="577850"/>
                    <a:pt x="10160" y="572770"/>
                  </a:cubicBezTo>
                  <a:cubicBezTo>
                    <a:pt x="13970" y="567690"/>
                    <a:pt x="17780" y="562610"/>
                    <a:pt x="21590" y="557530"/>
                  </a:cubicBezTo>
                  <a:cubicBezTo>
                    <a:pt x="26670" y="553720"/>
                    <a:pt x="30480" y="549910"/>
                    <a:pt x="35560" y="547370"/>
                  </a:cubicBezTo>
                  <a:cubicBezTo>
                    <a:pt x="41910" y="543560"/>
                    <a:pt x="46990" y="541020"/>
                    <a:pt x="52070" y="539750"/>
                  </a:cubicBezTo>
                  <a:cubicBezTo>
                    <a:pt x="58420" y="537210"/>
                    <a:pt x="64770" y="535940"/>
                    <a:pt x="71120" y="535940"/>
                  </a:cubicBezTo>
                  <a:cubicBezTo>
                    <a:pt x="76200" y="535940"/>
                    <a:pt x="80010" y="535940"/>
                    <a:pt x="88900" y="537210"/>
                  </a:cubicBezTo>
                  <a:cubicBezTo>
                    <a:pt x="106680" y="539750"/>
                    <a:pt x="161290" y="565150"/>
                    <a:pt x="172720" y="554990"/>
                  </a:cubicBezTo>
                  <a:cubicBezTo>
                    <a:pt x="182880" y="547370"/>
                    <a:pt x="172720" y="502920"/>
                    <a:pt x="172720" y="502920"/>
                  </a:cubicBezTo>
                  <a:cubicBezTo>
                    <a:pt x="172720" y="501650"/>
                    <a:pt x="173990" y="495300"/>
                    <a:pt x="173990" y="492760"/>
                  </a:cubicBezTo>
                  <a:cubicBezTo>
                    <a:pt x="173990" y="488950"/>
                    <a:pt x="175260" y="482600"/>
                    <a:pt x="175260" y="482600"/>
                  </a:cubicBezTo>
                  <a:cubicBezTo>
                    <a:pt x="175260" y="482600"/>
                    <a:pt x="177800" y="476250"/>
                    <a:pt x="179070" y="473710"/>
                  </a:cubicBezTo>
                  <a:cubicBezTo>
                    <a:pt x="179070" y="469900"/>
                    <a:pt x="181610" y="463550"/>
                    <a:pt x="181610" y="463550"/>
                  </a:cubicBezTo>
                  <a:cubicBezTo>
                    <a:pt x="181610" y="463550"/>
                    <a:pt x="185420" y="458470"/>
                    <a:pt x="187960" y="455930"/>
                  </a:cubicBezTo>
                  <a:cubicBezTo>
                    <a:pt x="189230" y="453390"/>
                    <a:pt x="193040" y="447040"/>
                    <a:pt x="193040" y="447040"/>
                  </a:cubicBezTo>
                  <a:cubicBezTo>
                    <a:pt x="193040" y="447040"/>
                    <a:pt x="189230" y="443230"/>
                    <a:pt x="187960" y="441960"/>
                  </a:cubicBezTo>
                  <a:cubicBezTo>
                    <a:pt x="185420" y="440690"/>
                    <a:pt x="181610" y="435610"/>
                    <a:pt x="181610" y="435610"/>
                  </a:cubicBezTo>
                  <a:cubicBezTo>
                    <a:pt x="181610" y="435610"/>
                    <a:pt x="179070" y="431800"/>
                    <a:pt x="177800" y="429260"/>
                  </a:cubicBezTo>
                  <a:cubicBezTo>
                    <a:pt x="176530" y="426720"/>
                    <a:pt x="172720" y="421640"/>
                    <a:pt x="172720" y="421640"/>
                  </a:cubicBezTo>
                  <a:cubicBezTo>
                    <a:pt x="172720" y="421640"/>
                    <a:pt x="171450" y="416560"/>
                    <a:pt x="170180" y="414020"/>
                  </a:cubicBezTo>
                  <a:cubicBezTo>
                    <a:pt x="168910" y="411480"/>
                    <a:pt x="167640" y="406400"/>
                    <a:pt x="167640" y="406400"/>
                  </a:cubicBezTo>
                  <a:cubicBezTo>
                    <a:pt x="167640" y="405130"/>
                    <a:pt x="167640" y="400050"/>
                    <a:pt x="167640" y="397510"/>
                  </a:cubicBezTo>
                  <a:cubicBezTo>
                    <a:pt x="166370" y="394970"/>
                    <a:pt x="166370" y="388620"/>
                    <a:pt x="166370" y="388620"/>
                  </a:cubicBezTo>
                  <a:cubicBezTo>
                    <a:pt x="166370" y="388620"/>
                    <a:pt x="167640" y="383540"/>
                    <a:pt x="167640" y="381000"/>
                  </a:cubicBezTo>
                  <a:cubicBezTo>
                    <a:pt x="168910" y="378460"/>
                    <a:pt x="168910" y="372110"/>
                    <a:pt x="168910" y="372110"/>
                  </a:cubicBezTo>
                  <a:cubicBezTo>
                    <a:pt x="168910" y="372110"/>
                    <a:pt x="171450" y="367030"/>
                    <a:pt x="172720" y="364490"/>
                  </a:cubicBezTo>
                  <a:cubicBezTo>
                    <a:pt x="173990" y="361950"/>
                    <a:pt x="176530" y="356870"/>
                    <a:pt x="176530" y="356870"/>
                  </a:cubicBezTo>
                  <a:cubicBezTo>
                    <a:pt x="176530" y="356870"/>
                    <a:pt x="180340" y="351790"/>
                    <a:pt x="181610" y="350520"/>
                  </a:cubicBezTo>
                  <a:cubicBezTo>
                    <a:pt x="182880" y="349250"/>
                    <a:pt x="184150" y="347980"/>
                    <a:pt x="184150" y="346710"/>
                  </a:cubicBezTo>
                  <a:cubicBezTo>
                    <a:pt x="182880" y="344170"/>
                    <a:pt x="153670" y="345440"/>
                    <a:pt x="153670" y="345440"/>
                  </a:cubicBezTo>
                  <a:cubicBezTo>
                    <a:pt x="153670" y="345440"/>
                    <a:pt x="147320" y="344170"/>
                    <a:pt x="144780" y="344170"/>
                  </a:cubicBezTo>
                  <a:cubicBezTo>
                    <a:pt x="142240" y="342900"/>
                    <a:pt x="137160" y="342900"/>
                    <a:pt x="137160" y="342900"/>
                  </a:cubicBezTo>
                  <a:cubicBezTo>
                    <a:pt x="137160" y="342900"/>
                    <a:pt x="132080" y="340360"/>
                    <a:pt x="129540" y="339090"/>
                  </a:cubicBezTo>
                  <a:cubicBezTo>
                    <a:pt x="127000" y="339090"/>
                    <a:pt x="121920" y="336550"/>
                    <a:pt x="121920" y="336550"/>
                  </a:cubicBezTo>
                  <a:cubicBezTo>
                    <a:pt x="121920" y="336550"/>
                    <a:pt x="116840" y="334010"/>
                    <a:pt x="114300" y="331470"/>
                  </a:cubicBezTo>
                  <a:cubicBezTo>
                    <a:pt x="113030" y="330200"/>
                    <a:pt x="107950" y="327660"/>
                    <a:pt x="107950" y="327660"/>
                  </a:cubicBezTo>
                  <a:cubicBezTo>
                    <a:pt x="107950" y="327660"/>
                    <a:pt x="104140" y="322580"/>
                    <a:pt x="102870" y="321310"/>
                  </a:cubicBezTo>
                  <a:cubicBezTo>
                    <a:pt x="100330" y="318770"/>
                    <a:pt x="97790" y="314960"/>
                    <a:pt x="96520" y="314960"/>
                  </a:cubicBezTo>
                  <a:cubicBezTo>
                    <a:pt x="96520" y="314960"/>
                    <a:pt x="93980" y="309880"/>
                    <a:pt x="93980" y="307340"/>
                  </a:cubicBezTo>
                  <a:cubicBezTo>
                    <a:pt x="92710" y="304800"/>
                    <a:pt x="90170" y="299720"/>
                    <a:pt x="90170" y="299720"/>
                  </a:cubicBezTo>
                  <a:cubicBezTo>
                    <a:pt x="90170" y="299720"/>
                    <a:pt x="88900" y="294640"/>
                    <a:pt x="87630" y="292100"/>
                  </a:cubicBezTo>
                  <a:cubicBezTo>
                    <a:pt x="87630" y="289560"/>
                    <a:pt x="86360" y="284480"/>
                    <a:pt x="86360" y="283210"/>
                  </a:cubicBezTo>
                  <a:cubicBezTo>
                    <a:pt x="86360" y="283210"/>
                    <a:pt x="86360" y="278130"/>
                    <a:pt x="86360" y="275590"/>
                  </a:cubicBezTo>
                  <a:cubicBezTo>
                    <a:pt x="86360" y="273050"/>
                    <a:pt x="86360" y="267970"/>
                    <a:pt x="86360" y="266700"/>
                  </a:cubicBezTo>
                  <a:cubicBezTo>
                    <a:pt x="86360" y="266700"/>
                    <a:pt x="87630" y="261620"/>
                    <a:pt x="87630" y="259080"/>
                  </a:cubicBezTo>
                  <a:cubicBezTo>
                    <a:pt x="88900" y="256540"/>
                    <a:pt x="90170" y="251460"/>
                    <a:pt x="90170" y="251460"/>
                  </a:cubicBezTo>
                  <a:cubicBezTo>
                    <a:pt x="90170" y="251460"/>
                    <a:pt x="92710" y="246380"/>
                    <a:pt x="93980" y="243840"/>
                  </a:cubicBezTo>
                  <a:cubicBezTo>
                    <a:pt x="95250" y="241300"/>
                    <a:pt x="97790" y="236220"/>
                    <a:pt x="97790" y="236220"/>
                  </a:cubicBezTo>
                  <a:cubicBezTo>
                    <a:pt x="97790" y="236220"/>
                    <a:pt x="101600" y="232410"/>
                    <a:pt x="104140" y="231140"/>
                  </a:cubicBezTo>
                  <a:cubicBezTo>
                    <a:pt x="105410" y="228600"/>
                    <a:pt x="109220" y="224790"/>
                    <a:pt x="109220" y="224790"/>
                  </a:cubicBezTo>
                  <a:cubicBezTo>
                    <a:pt x="109220" y="224790"/>
                    <a:pt x="113030" y="220980"/>
                    <a:pt x="115570" y="219710"/>
                  </a:cubicBezTo>
                  <a:cubicBezTo>
                    <a:pt x="118110" y="218440"/>
                    <a:pt x="123190" y="215900"/>
                    <a:pt x="123190" y="214630"/>
                  </a:cubicBezTo>
                  <a:cubicBezTo>
                    <a:pt x="123190" y="214630"/>
                    <a:pt x="128270" y="213360"/>
                    <a:pt x="130810" y="212090"/>
                  </a:cubicBezTo>
                  <a:cubicBezTo>
                    <a:pt x="133350" y="210820"/>
                    <a:pt x="138430" y="209550"/>
                    <a:pt x="138430" y="209550"/>
                  </a:cubicBezTo>
                  <a:cubicBezTo>
                    <a:pt x="138430" y="209550"/>
                    <a:pt x="143510" y="209550"/>
                    <a:pt x="146050" y="208280"/>
                  </a:cubicBezTo>
                  <a:cubicBezTo>
                    <a:pt x="149860" y="208280"/>
                    <a:pt x="154940" y="208280"/>
                    <a:pt x="154940" y="208280"/>
                  </a:cubicBezTo>
                  <a:cubicBezTo>
                    <a:pt x="154940" y="208280"/>
                    <a:pt x="179070" y="208280"/>
                    <a:pt x="196850" y="209550"/>
                  </a:cubicBezTo>
                  <a:cubicBezTo>
                    <a:pt x="228600" y="210820"/>
                    <a:pt x="298450" y="214630"/>
                    <a:pt x="327660" y="217170"/>
                  </a:cubicBezTo>
                  <a:cubicBezTo>
                    <a:pt x="342900" y="217170"/>
                    <a:pt x="347980" y="219710"/>
                    <a:pt x="361950" y="219710"/>
                  </a:cubicBezTo>
                  <a:cubicBezTo>
                    <a:pt x="383540" y="219710"/>
                    <a:pt x="420370" y="207010"/>
                    <a:pt x="444500" y="210820"/>
                  </a:cubicBezTo>
                  <a:cubicBezTo>
                    <a:pt x="464820" y="213360"/>
                    <a:pt x="492760" y="229870"/>
                    <a:pt x="497840" y="231140"/>
                  </a:cubicBezTo>
                  <a:cubicBezTo>
                    <a:pt x="499110" y="231140"/>
                    <a:pt x="499110" y="231140"/>
                    <a:pt x="500380" y="231140"/>
                  </a:cubicBezTo>
                  <a:cubicBezTo>
                    <a:pt x="502920" y="231140"/>
                    <a:pt x="513080" y="232410"/>
                    <a:pt x="519430" y="231140"/>
                  </a:cubicBezTo>
                  <a:cubicBezTo>
                    <a:pt x="528320" y="229870"/>
                    <a:pt x="534670" y="227330"/>
                    <a:pt x="546100" y="224790"/>
                  </a:cubicBezTo>
                  <a:cubicBezTo>
                    <a:pt x="566420" y="220980"/>
                    <a:pt x="600710" y="219710"/>
                    <a:pt x="633730" y="214630"/>
                  </a:cubicBezTo>
                  <a:cubicBezTo>
                    <a:pt x="679450" y="207010"/>
                    <a:pt x="745490" y="184150"/>
                    <a:pt x="795020" y="180340"/>
                  </a:cubicBezTo>
                  <a:cubicBezTo>
                    <a:pt x="834390" y="177800"/>
                    <a:pt x="904240" y="186690"/>
                    <a:pt x="905510" y="186690"/>
                  </a:cubicBezTo>
                  <a:cubicBezTo>
                    <a:pt x="905510" y="186690"/>
                    <a:pt x="910590" y="185420"/>
                    <a:pt x="913130" y="185420"/>
                  </a:cubicBezTo>
                  <a:cubicBezTo>
                    <a:pt x="916940" y="184150"/>
                    <a:pt x="922020" y="184150"/>
                    <a:pt x="922020" y="184150"/>
                  </a:cubicBezTo>
                  <a:cubicBezTo>
                    <a:pt x="922020" y="184150"/>
                    <a:pt x="927100" y="184150"/>
                    <a:pt x="930910" y="184150"/>
                  </a:cubicBezTo>
                  <a:cubicBezTo>
                    <a:pt x="933450" y="184150"/>
                    <a:pt x="938530" y="184150"/>
                    <a:pt x="938530" y="184150"/>
                  </a:cubicBezTo>
                  <a:cubicBezTo>
                    <a:pt x="939800" y="184150"/>
                    <a:pt x="944880" y="186690"/>
                    <a:pt x="947420" y="186690"/>
                  </a:cubicBezTo>
                  <a:cubicBezTo>
                    <a:pt x="949960" y="187960"/>
                    <a:pt x="955040" y="189230"/>
                    <a:pt x="955040" y="189230"/>
                  </a:cubicBezTo>
                  <a:cubicBezTo>
                    <a:pt x="955040" y="189230"/>
                    <a:pt x="960120" y="193040"/>
                    <a:pt x="962660" y="194310"/>
                  </a:cubicBezTo>
                  <a:cubicBezTo>
                    <a:pt x="965200" y="195580"/>
                    <a:pt x="970280" y="198120"/>
                    <a:pt x="970280" y="198120"/>
                  </a:cubicBezTo>
                  <a:cubicBezTo>
                    <a:pt x="970280" y="198120"/>
                    <a:pt x="974090" y="201930"/>
                    <a:pt x="976630" y="204470"/>
                  </a:cubicBezTo>
                  <a:cubicBezTo>
                    <a:pt x="977900" y="207010"/>
                    <a:pt x="982980" y="210820"/>
                    <a:pt x="982980" y="210820"/>
                  </a:cubicBezTo>
                  <a:cubicBezTo>
                    <a:pt x="982980" y="210820"/>
                    <a:pt x="985520" y="215900"/>
                    <a:pt x="986790" y="218440"/>
                  </a:cubicBezTo>
                  <a:cubicBezTo>
                    <a:pt x="988060" y="219710"/>
                    <a:pt x="991870" y="224790"/>
                    <a:pt x="991870" y="224790"/>
                  </a:cubicBezTo>
                  <a:cubicBezTo>
                    <a:pt x="991870" y="224790"/>
                    <a:pt x="993140" y="231140"/>
                    <a:pt x="994410" y="233680"/>
                  </a:cubicBezTo>
                  <a:cubicBezTo>
                    <a:pt x="994410" y="236220"/>
                    <a:pt x="996950" y="241300"/>
                    <a:pt x="996950" y="241300"/>
                  </a:cubicBezTo>
                  <a:cubicBezTo>
                    <a:pt x="996950" y="241300"/>
                    <a:pt x="996950" y="247650"/>
                    <a:pt x="996950" y="250190"/>
                  </a:cubicBezTo>
                  <a:cubicBezTo>
                    <a:pt x="996950" y="252730"/>
                    <a:pt x="998220" y="259080"/>
                    <a:pt x="998220" y="259080"/>
                  </a:cubicBezTo>
                  <a:cubicBezTo>
                    <a:pt x="998220" y="259080"/>
                    <a:pt x="996950" y="264160"/>
                    <a:pt x="995680" y="266700"/>
                  </a:cubicBezTo>
                  <a:cubicBezTo>
                    <a:pt x="995680" y="270510"/>
                    <a:pt x="994410" y="275590"/>
                    <a:pt x="994410" y="275590"/>
                  </a:cubicBezTo>
                  <a:cubicBezTo>
                    <a:pt x="994410" y="275590"/>
                    <a:pt x="991870" y="280670"/>
                    <a:pt x="990600" y="283210"/>
                  </a:cubicBezTo>
                  <a:cubicBezTo>
                    <a:pt x="990600" y="285750"/>
                    <a:pt x="988060" y="290830"/>
                    <a:pt x="988060" y="290830"/>
                  </a:cubicBezTo>
                  <a:cubicBezTo>
                    <a:pt x="988060" y="290830"/>
                    <a:pt x="984250" y="295910"/>
                    <a:pt x="982980" y="298450"/>
                  </a:cubicBezTo>
                  <a:cubicBezTo>
                    <a:pt x="980440" y="299720"/>
                    <a:pt x="976630" y="304800"/>
                    <a:pt x="976630" y="304800"/>
                  </a:cubicBezTo>
                  <a:cubicBezTo>
                    <a:pt x="976630" y="304800"/>
                    <a:pt x="972820" y="308610"/>
                    <a:pt x="970280" y="309880"/>
                  </a:cubicBezTo>
                  <a:cubicBezTo>
                    <a:pt x="967740" y="312420"/>
                    <a:pt x="963930" y="314960"/>
                    <a:pt x="963930" y="314960"/>
                  </a:cubicBezTo>
                  <a:cubicBezTo>
                    <a:pt x="963930" y="314960"/>
                    <a:pt x="958850" y="317500"/>
                    <a:pt x="956310" y="318770"/>
                  </a:cubicBezTo>
                  <a:cubicBezTo>
                    <a:pt x="953770" y="320040"/>
                    <a:pt x="948690" y="322580"/>
                    <a:pt x="947420" y="322580"/>
                  </a:cubicBezTo>
                  <a:cubicBezTo>
                    <a:pt x="947420" y="322580"/>
                    <a:pt x="920750" y="325120"/>
                    <a:pt x="914400" y="327660"/>
                  </a:cubicBezTo>
                  <a:cubicBezTo>
                    <a:pt x="911860" y="327660"/>
                    <a:pt x="909320" y="328930"/>
                    <a:pt x="909320" y="328930"/>
                  </a:cubicBezTo>
                  <a:cubicBezTo>
                    <a:pt x="909320" y="335280"/>
                    <a:pt x="993140" y="353060"/>
                    <a:pt x="1037590" y="370840"/>
                  </a:cubicBezTo>
                  <a:cubicBezTo>
                    <a:pt x="1084580" y="388620"/>
                    <a:pt x="1159510" y="424180"/>
                    <a:pt x="1183640" y="438150"/>
                  </a:cubicBezTo>
                  <a:cubicBezTo>
                    <a:pt x="1192530" y="443230"/>
                    <a:pt x="1196340" y="450850"/>
                    <a:pt x="1200150" y="449580"/>
                  </a:cubicBezTo>
                  <a:cubicBezTo>
                    <a:pt x="1202690" y="448310"/>
                    <a:pt x="1198880" y="434340"/>
                    <a:pt x="1198880" y="422910"/>
                  </a:cubicBezTo>
                  <a:cubicBezTo>
                    <a:pt x="1198880" y="400050"/>
                    <a:pt x="1198880" y="322580"/>
                    <a:pt x="1198880" y="322580"/>
                  </a:cubicBezTo>
                  <a:cubicBezTo>
                    <a:pt x="1198880" y="321310"/>
                    <a:pt x="1200150" y="314960"/>
                    <a:pt x="1200150" y="311150"/>
                  </a:cubicBezTo>
                  <a:cubicBezTo>
                    <a:pt x="1201420" y="308610"/>
                    <a:pt x="1201420" y="300990"/>
                    <a:pt x="1201420" y="300990"/>
                  </a:cubicBezTo>
                  <a:cubicBezTo>
                    <a:pt x="1201420" y="300990"/>
                    <a:pt x="1203960" y="294640"/>
                    <a:pt x="1205230" y="292100"/>
                  </a:cubicBezTo>
                  <a:cubicBezTo>
                    <a:pt x="1206500" y="288290"/>
                    <a:pt x="1209040" y="281940"/>
                    <a:pt x="1209040" y="281940"/>
                  </a:cubicBezTo>
                  <a:cubicBezTo>
                    <a:pt x="1209040" y="281940"/>
                    <a:pt x="1212850" y="275590"/>
                    <a:pt x="1215390" y="273050"/>
                  </a:cubicBezTo>
                  <a:cubicBezTo>
                    <a:pt x="1216660" y="270510"/>
                    <a:pt x="1220470" y="264160"/>
                    <a:pt x="1220470" y="264160"/>
                  </a:cubicBezTo>
                  <a:cubicBezTo>
                    <a:pt x="1220470" y="264160"/>
                    <a:pt x="1225550" y="260350"/>
                    <a:pt x="1228090" y="257810"/>
                  </a:cubicBezTo>
                  <a:cubicBezTo>
                    <a:pt x="1230630" y="255270"/>
                    <a:pt x="1235710" y="251460"/>
                    <a:pt x="1236980" y="250190"/>
                  </a:cubicBezTo>
                  <a:cubicBezTo>
                    <a:pt x="1236980" y="250190"/>
                    <a:pt x="1242060" y="247650"/>
                    <a:pt x="1245870" y="246380"/>
                  </a:cubicBezTo>
                  <a:cubicBezTo>
                    <a:pt x="1248410" y="243840"/>
                    <a:pt x="1254760" y="241300"/>
                    <a:pt x="1254760" y="241300"/>
                  </a:cubicBezTo>
                  <a:cubicBezTo>
                    <a:pt x="1254760" y="241300"/>
                    <a:pt x="1261110" y="238760"/>
                    <a:pt x="1264920" y="238760"/>
                  </a:cubicBezTo>
                  <a:cubicBezTo>
                    <a:pt x="1268730" y="237490"/>
                    <a:pt x="1275080" y="236220"/>
                    <a:pt x="1275080" y="236220"/>
                  </a:cubicBezTo>
                  <a:cubicBezTo>
                    <a:pt x="1275080" y="236220"/>
                    <a:pt x="1281430" y="236220"/>
                    <a:pt x="1285240" y="236220"/>
                  </a:cubicBezTo>
                  <a:cubicBezTo>
                    <a:pt x="1289050" y="236220"/>
                    <a:pt x="1295400" y="236220"/>
                    <a:pt x="1295400" y="236220"/>
                  </a:cubicBezTo>
                  <a:cubicBezTo>
                    <a:pt x="1296670" y="236220"/>
                    <a:pt x="1303020" y="237490"/>
                    <a:pt x="1305560" y="238760"/>
                  </a:cubicBezTo>
                  <a:cubicBezTo>
                    <a:pt x="1309370" y="238760"/>
                    <a:pt x="1315720" y="241300"/>
                    <a:pt x="1315720" y="241300"/>
                  </a:cubicBezTo>
                  <a:cubicBezTo>
                    <a:pt x="1315720" y="241300"/>
                    <a:pt x="1322070" y="243840"/>
                    <a:pt x="1325880" y="245110"/>
                  </a:cubicBezTo>
                  <a:cubicBezTo>
                    <a:pt x="1328420" y="247650"/>
                    <a:pt x="1334770" y="250190"/>
                    <a:pt x="1334770" y="250190"/>
                  </a:cubicBezTo>
                  <a:cubicBezTo>
                    <a:pt x="1334770" y="250190"/>
                    <a:pt x="1339850" y="255270"/>
                    <a:pt x="1342390" y="257810"/>
                  </a:cubicBezTo>
                  <a:cubicBezTo>
                    <a:pt x="1344930" y="259080"/>
                    <a:pt x="1350010" y="264160"/>
                    <a:pt x="1350010" y="264160"/>
                  </a:cubicBezTo>
                  <a:cubicBezTo>
                    <a:pt x="1350010" y="264160"/>
                    <a:pt x="1353820" y="270510"/>
                    <a:pt x="1356360" y="273050"/>
                  </a:cubicBezTo>
                  <a:cubicBezTo>
                    <a:pt x="1358900" y="275590"/>
                    <a:pt x="1362710" y="280670"/>
                    <a:pt x="1362710" y="281940"/>
                  </a:cubicBezTo>
                  <a:cubicBezTo>
                    <a:pt x="1362710" y="281940"/>
                    <a:pt x="1365250" y="288290"/>
                    <a:pt x="1366520" y="290830"/>
                  </a:cubicBezTo>
                  <a:cubicBezTo>
                    <a:pt x="1367790" y="294640"/>
                    <a:pt x="1369060" y="300990"/>
                    <a:pt x="1370330" y="300990"/>
                  </a:cubicBezTo>
                  <a:cubicBezTo>
                    <a:pt x="1370330" y="300990"/>
                    <a:pt x="1370330" y="307340"/>
                    <a:pt x="1371600" y="311150"/>
                  </a:cubicBezTo>
                  <a:cubicBezTo>
                    <a:pt x="1371600" y="314960"/>
                    <a:pt x="1372870" y="321310"/>
                    <a:pt x="1372870" y="321310"/>
                  </a:cubicBezTo>
                  <a:cubicBezTo>
                    <a:pt x="1372870" y="322580"/>
                    <a:pt x="1372870" y="383540"/>
                    <a:pt x="1372870" y="407670"/>
                  </a:cubicBezTo>
                  <a:cubicBezTo>
                    <a:pt x="1372870" y="425450"/>
                    <a:pt x="1367790" y="447040"/>
                    <a:pt x="1372870" y="452120"/>
                  </a:cubicBezTo>
                  <a:cubicBezTo>
                    <a:pt x="1375410" y="453390"/>
                    <a:pt x="1379220" y="453390"/>
                    <a:pt x="1381760" y="450850"/>
                  </a:cubicBezTo>
                  <a:cubicBezTo>
                    <a:pt x="1389380" y="441960"/>
                    <a:pt x="1386840" y="369570"/>
                    <a:pt x="1386840" y="368300"/>
                  </a:cubicBezTo>
                  <a:cubicBezTo>
                    <a:pt x="1386840" y="368300"/>
                    <a:pt x="1385570" y="361950"/>
                    <a:pt x="1385570" y="358140"/>
                  </a:cubicBezTo>
                  <a:cubicBezTo>
                    <a:pt x="1385570" y="355600"/>
                    <a:pt x="1384300" y="349250"/>
                    <a:pt x="1384300" y="347980"/>
                  </a:cubicBezTo>
                  <a:cubicBezTo>
                    <a:pt x="1384300" y="347980"/>
                    <a:pt x="1384300" y="341630"/>
                    <a:pt x="1384300" y="339090"/>
                  </a:cubicBezTo>
                  <a:cubicBezTo>
                    <a:pt x="1385570" y="335280"/>
                    <a:pt x="1385570" y="328930"/>
                    <a:pt x="1385570" y="328930"/>
                  </a:cubicBezTo>
                  <a:cubicBezTo>
                    <a:pt x="1385570" y="327660"/>
                    <a:pt x="1388110" y="321310"/>
                    <a:pt x="1389380" y="318770"/>
                  </a:cubicBezTo>
                  <a:cubicBezTo>
                    <a:pt x="1389380" y="314960"/>
                    <a:pt x="1391920" y="309880"/>
                    <a:pt x="1391920" y="308610"/>
                  </a:cubicBezTo>
                  <a:cubicBezTo>
                    <a:pt x="1391920" y="308610"/>
                    <a:pt x="1395730" y="303530"/>
                    <a:pt x="1398270" y="300990"/>
                  </a:cubicBezTo>
                  <a:cubicBezTo>
                    <a:pt x="1399540" y="297180"/>
                    <a:pt x="1403350" y="292100"/>
                    <a:pt x="1403350" y="292100"/>
                  </a:cubicBezTo>
                  <a:cubicBezTo>
                    <a:pt x="1403350" y="292100"/>
                    <a:pt x="1408430" y="287020"/>
                    <a:pt x="1410970" y="284480"/>
                  </a:cubicBezTo>
                  <a:cubicBezTo>
                    <a:pt x="1413510" y="283210"/>
                    <a:pt x="1417320" y="278130"/>
                    <a:pt x="1417320" y="278130"/>
                  </a:cubicBezTo>
                  <a:cubicBezTo>
                    <a:pt x="1417320" y="278130"/>
                    <a:pt x="1423670" y="274320"/>
                    <a:pt x="1426210" y="273050"/>
                  </a:cubicBezTo>
                  <a:cubicBezTo>
                    <a:pt x="1430020" y="271780"/>
                    <a:pt x="1435100" y="267970"/>
                    <a:pt x="1435100" y="267970"/>
                  </a:cubicBezTo>
                  <a:cubicBezTo>
                    <a:pt x="1435100" y="267970"/>
                    <a:pt x="1441450" y="266700"/>
                    <a:pt x="1445260" y="265430"/>
                  </a:cubicBezTo>
                  <a:cubicBezTo>
                    <a:pt x="1449070" y="264160"/>
                    <a:pt x="1455420" y="262890"/>
                    <a:pt x="1455420" y="262890"/>
                  </a:cubicBezTo>
                  <a:cubicBezTo>
                    <a:pt x="1455420" y="262890"/>
                    <a:pt x="1461770" y="261620"/>
                    <a:pt x="1465580" y="261620"/>
                  </a:cubicBezTo>
                  <a:cubicBezTo>
                    <a:pt x="1468120" y="261620"/>
                    <a:pt x="1470660" y="264160"/>
                    <a:pt x="1471930" y="261620"/>
                  </a:cubicBezTo>
                  <a:cubicBezTo>
                    <a:pt x="1479550" y="256540"/>
                    <a:pt x="1485900" y="193040"/>
                    <a:pt x="1485900" y="193040"/>
                  </a:cubicBezTo>
                  <a:cubicBezTo>
                    <a:pt x="1485900" y="193040"/>
                    <a:pt x="1487170" y="186690"/>
                    <a:pt x="1487170" y="182880"/>
                  </a:cubicBezTo>
                  <a:cubicBezTo>
                    <a:pt x="1487170" y="180340"/>
                    <a:pt x="1488440" y="173990"/>
                    <a:pt x="1488440" y="173990"/>
                  </a:cubicBezTo>
                  <a:cubicBezTo>
                    <a:pt x="1488440" y="172720"/>
                    <a:pt x="1490980" y="167640"/>
                    <a:pt x="1492250" y="163830"/>
                  </a:cubicBezTo>
                  <a:cubicBezTo>
                    <a:pt x="1493520" y="161290"/>
                    <a:pt x="1496060" y="154940"/>
                    <a:pt x="1496060" y="154940"/>
                  </a:cubicBezTo>
                  <a:cubicBezTo>
                    <a:pt x="1496060" y="154940"/>
                    <a:pt x="1499870" y="148590"/>
                    <a:pt x="1501140" y="146050"/>
                  </a:cubicBezTo>
                  <a:cubicBezTo>
                    <a:pt x="1503680" y="143510"/>
                    <a:pt x="1507490" y="138430"/>
                    <a:pt x="1507490" y="138430"/>
                  </a:cubicBezTo>
                  <a:cubicBezTo>
                    <a:pt x="1507490" y="138430"/>
                    <a:pt x="1512570" y="133350"/>
                    <a:pt x="1515110" y="132080"/>
                  </a:cubicBezTo>
                  <a:cubicBezTo>
                    <a:pt x="1516380" y="129540"/>
                    <a:pt x="1521460" y="124460"/>
                    <a:pt x="1521460" y="124460"/>
                  </a:cubicBezTo>
                  <a:cubicBezTo>
                    <a:pt x="1521460" y="124460"/>
                    <a:pt x="1527810" y="121920"/>
                    <a:pt x="1530350" y="120650"/>
                  </a:cubicBezTo>
                  <a:cubicBezTo>
                    <a:pt x="1534160" y="119380"/>
                    <a:pt x="1539240" y="115570"/>
                    <a:pt x="1539240" y="115570"/>
                  </a:cubicBezTo>
                  <a:cubicBezTo>
                    <a:pt x="1539240" y="115570"/>
                    <a:pt x="1545590" y="114300"/>
                    <a:pt x="1549400" y="113030"/>
                  </a:cubicBezTo>
                  <a:cubicBezTo>
                    <a:pt x="1553210" y="113030"/>
                    <a:pt x="1559560" y="110490"/>
                    <a:pt x="1559560" y="110490"/>
                  </a:cubicBezTo>
                  <a:cubicBezTo>
                    <a:pt x="1559560" y="110490"/>
                    <a:pt x="1565910" y="110490"/>
                    <a:pt x="1569720" y="110490"/>
                  </a:cubicBezTo>
                  <a:cubicBezTo>
                    <a:pt x="1572260" y="110490"/>
                    <a:pt x="1578610" y="110490"/>
                    <a:pt x="1578610" y="110490"/>
                  </a:cubicBezTo>
                  <a:cubicBezTo>
                    <a:pt x="1578610" y="110490"/>
                    <a:pt x="1584960" y="113030"/>
                    <a:pt x="1588770" y="113030"/>
                  </a:cubicBezTo>
                  <a:cubicBezTo>
                    <a:pt x="1592580" y="114300"/>
                    <a:pt x="1598930" y="115570"/>
                    <a:pt x="1598930" y="115570"/>
                  </a:cubicBezTo>
                  <a:cubicBezTo>
                    <a:pt x="1598930" y="115570"/>
                    <a:pt x="1604010" y="119380"/>
                    <a:pt x="1607820" y="120650"/>
                  </a:cubicBezTo>
                  <a:cubicBezTo>
                    <a:pt x="1610360" y="121920"/>
                    <a:pt x="1616710" y="124460"/>
                    <a:pt x="1616710" y="124460"/>
                  </a:cubicBezTo>
                  <a:cubicBezTo>
                    <a:pt x="1616710" y="124460"/>
                    <a:pt x="1621790" y="129540"/>
                    <a:pt x="1624330" y="132080"/>
                  </a:cubicBezTo>
                  <a:cubicBezTo>
                    <a:pt x="1625600" y="133350"/>
                    <a:pt x="1630680" y="138430"/>
                    <a:pt x="1630680" y="138430"/>
                  </a:cubicBezTo>
                  <a:cubicBezTo>
                    <a:pt x="1630680" y="138430"/>
                    <a:pt x="1634490" y="143510"/>
                    <a:pt x="1637030" y="146050"/>
                  </a:cubicBezTo>
                  <a:cubicBezTo>
                    <a:pt x="1638300" y="148590"/>
                    <a:pt x="1642110" y="154940"/>
                    <a:pt x="1642110" y="154940"/>
                  </a:cubicBezTo>
                  <a:cubicBezTo>
                    <a:pt x="1642110" y="154940"/>
                    <a:pt x="1644650" y="161290"/>
                    <a:pt x="1645920" y="163830"/>
                  </a:cubicBezTo>
                  <a:cubicBezTo>
                    <a:pt x="1647190" y="167640"/>
                    <a:pt x="1649730" y="172720"/>
                    <a:pt x="1649730" y="173990"/>
                  </a:cubicBezTo>
                  <a:cubicBezTo>
                    <a:pt x="1649730" y="173990"/>
                    <a:pt x="1651000" y="180340"/>
                    <a:pt x="1651000" y="182880"/>
                  </a:cubicBezTo>
                  <a:cubicBezTo>
                    <a:pt x="1651000" y="186690"/>
                    <a:pt x="1652270" y="193040"/>
                    <a:pt x="1652270" y="193040"/>
                  </a:cubicBezTo>
                  <a:cubicBezTo>
                    <a:pt x="1652270" y="193040"/>
                    <a:pt x="1648460" y="231140"/>
                    <a:pt x="1652270" y="232410"/>
                  </a:cubicBezTo>
                  <a:cubicBezTo>
                    <a:pt x="1652270" y="233680"/>
                    <a:pt x="1654810" y="231140"/>
                    <a:pt x="1656080" y="229870"/>
                  </a:cubicBezTo>
                  <a:cubicBezTo>
                    <a:pt x="1658620" y="228600"/>
                    <a:pt x="1663700" y="224790"/>
                    <a:pt x="1664970" y="224790"/>
                  </a:cubicBezTo>
                  <a:cubicBezTo>
                    <a:pt x="1664970" y="224790"/>
                    <a:pt x="1670050" y="222250"/>
                    <a:pt x="1673860" y="222250"/>
                  </a:cubicBezTo>
                  <a:cubicBezTo>
                    <a:pt x="1676400" y="220980"/>
                    <a:pt x="1682750" y="218440"/>
                    <a:pt x="1682750" y="218440"/>
                  </a:cubicBezTo>
                  <a:cubicBezTo>
                    <a:pt x="1682750" y="218440"/>
                    <a:pt x="1690370" y="218440"/>
                    <a:pt x="1692910" y="218440"/>
                  </a:cubicBezTo>
                  <a:cubicBezTo>
                    <a:pt x="1695450" y="217170"/>
                    <a:pt x="1697990" y="219710"/>
                    <a:pt x="1700530" y="217170"/>
                  </a:cubicBezTo>
                  <a:cubicBezTo>
                    <a:pt x="1706880" y="210820"/>
                    <a:pt x="1705610" y="142240"/>
                    <a:pt x="1705610" y="142240"/>
                  </a:cubicBezTo>
                  <a:cubicBezTo>
                    <a:pt x="1705610" y="142240"/>
                    <a:pt x="1705610" y="135890"/>
                    <a:pt x="1706880" y="132080"/>
                  </a:cubicBezTo>
                  <a:cubicBezTo>
                    <a:pt x="1706880" y="129540"/>
                    <a:pt x="1708150" y="123190"/>
                    <a:pt x="1708150" y="123190"/>
                  </a:cubicBezTo>
                  <a:cubicBezTo>
                    <a:pt x="1708150" y="123190"/>
                    <a:pt x="1709420" y="116840"/>
                    <a:pt x="1710690" y="114300"/>
                  </a:cubicBezTo>
                  <a:cubicBezTo>
                    <a:pt x="1711960" y="110490"/>
                    <a:pt x="1714500" y="105410"/>
                    <a:pt x="1714500" y="104140"/>
                  </a:cubicBezTo>
                  <a:cubicBezTo>
                    <a:pt x="1714500" y="104140"/>
                    <a:pt x="1718310" y="99060"/>
                    <a:pt x="1719580" y="96520"/>
                  </a:cubicBezTo>
                  <a:cubicBezTo>
                    <a:pt x="1722120" y="93980"/>
                    <a:pt x="1725930" y="88900"/>
                    <a:pt x="1725930" y="88900"/>
                  </a:cubicBezTo>
                  <a:cubicBezTo>
                    <a:pt x="1725930" y="88900"/>
                    <a:pt x="1731010" y="83820"/>
                    <a:pt x="1732280" y="82550"/>
                  </a:cubicBezTo>
                  <a:cubicBezTo>
                    <a:pt x="1734820" y="80010"/>
                    <a:pt x="1739900" y="76200"/>
                    <a:pt x="1739900" y="76200"/>
                  </a:cubicBezTo>
                  <a:cubicBezTo>
                    <a:pt x="1739900" y="76200"/>
                    <a:pt x="1746250" y="72390"/>
                    <a:pt x="1748790" y="71120"/>
                  </a:cubicBezTo>
                  <a:cubicBezTo>
                    <a:pt x="1751330" y="69850"/>
                    <a:pt x="1757680" y="66040"/>
                    <a:pt x="1757680" y="66040"/>
                  </a:cubicBezTo>
                  <a:cubicBezTo>
                    <a:pt x="1757680" y="66040"/>
                    <a:pt x="1764030" y="64770"/>
                    <a:pt x="1766570" y="64770"/>
                  </a:cubicBezTo>
                  <a:cubicBezTo>
                    <a:pt x="1770380" y="63500"/>
                    <a:pt x="1776730" y="62230"/>
                    <a:pt x="1776730" y="62230"/>
                  </a:cubicBezTo>
                  <a:cubicBezTo>
                    <a:pt x="1776730" y="62230"/>
                    <a:pt x="1784350" y="62230"/>
                    <a:pt x="1785620" y="62230"/>
                  </a:cubicBezTo>
                  <a:cubicBezTo>
                    <a:pt x="1786890" y="62230"/>
                    <a:pt x="1788160" y="62230"/>
                    <a:pt x="1789430" y="62230"/>
                  </a:cubicBezTo>
                  <a:cubicBezTo>
                    <a:pt x="1790700" y="60960"/>
                    <a:pt x="1793240" y="59690"/>
                    <a:pt x="1795780" y="57150"/>
                  </a:cubicBezTo>
                  <a:cubicBezTo>
                    <a:pt x="1798320" y="55880"/>
                    <a:pt x="1804670" y="53340"/>
                    <a:pt x="1804670" y="52070"/>
                  </a:cubicBezTo>
                  <a:cubicBezTo>
                    <a:pt x="1804670" y="52070"/>
                    <a:pt x="1811020" y="50800"/>
                    <a:pt x="1814830" y="49530"/>
                  </a:cubicBezTo>
                  <a:cubicBezTo>
                    <a:pt x="1817370" y="48260"/>
                    <a:pt x="1823720" y="46990"/>
                    <a:pt x="1823720" y="46990"/>
                  </a:cubicBezTo>
                  <a:cubicBezTo>
                    <a:pt x="1823720" y="46990"/>
                    <a:pt x="1831340" y="46990"/>
                    <a:pt x="1833880" y="46990"/>
                  </a:cubicBezTo>
                  <a:cubicBezTo>
                    <a:pt x="1837690" y="45720"/>
                    <a:pt x="1844040" y="45720"/>
                    <a:pt x="1844040" y="45720"/>
                  </a:cubicBezTo>
                  <a:cubicBezTo>
                    <a:pt x="1844040" y="45720"/>
                    <a:pt x="1850390" y="46990"/>
                    <a:pt x="1854200" y="48260"/>
                  </a:cubicBezTo>
                  <a:cubicBezTo>
                    <a:pt x="1858010" y="48260"/>
                    <a:pt x="1864360" y="49530"/>
                    <a:pt x="1864360" y="49530"/>
                  </a:cubicBezTo>
                  <a:cubicBezTo>
                    <a:pt x="1864360" y="49530"/>
                    <a:pt x="1870710" y="53340"/>
                    <a:pt x="1873250" y="54610"/>
                  </a:cubicBezTo>
                  <a:cubicBezTo>
                    <a:pt x="1875790" y="55880"/>
                    <a:pt x="1882140" y="58420"/>
                    <a:pt x="1882140" y="58420"/>
                  </a:cubicBezTo>
                  <a:cubicBezTo>
                    <a:pt x="1882140" y="58420"/>
                    <a:pt x="1887220" y="62230"/>
                    <a:pt x="1889760" y="64770"/>
                  </a:cubicBezTo>
                  <a:cubicBezTo>
                    <a:pt x="1892300" y="67310"/>
                    <a:pt x="1897380" y="71120"/>
                    <a:pt x="1898650" y="71120"/>
                  </a:cubicBezTo>
                  <a:cubicBezTo>
                    <a:pt x="1898650" y="71120"/>
                    <a:pt x="1902460" y="76200"/>
                    <a:pt x="1903730" y="78740"/>
                  </a:cubicBezTo>
                  <a:cubicBezTo>
                    <a:pt x="1906270" y="81280"/>
                    <a:pt x="1908810" y="86360"/>
                    <a:pt x="1910080" y="86360"/>
                  </a:cubicBezTo>
                  <a:cubicBezTo>
                    <a:pt x="1910080" y="86360"/>
                    <a:pt x="1916430" y="88900"/>
                    <a:pt x="1918970" y="91440"/>
                  </a:cubicBezTo>
                  <a:cubicBezTo>
                    <a:pt x="1921510" y="92710"/>
                    <a:pt x="1927860" y="95250"/>
                    <a:pt x="1927860" y="95250"/>
                  </a:cubicBezTo>
                  <a:cubicBezTo>
                    <a:pt x="1927860" y="95250"/>
                    <a:pt x="1932940" y="99060"/>
                    <a:pt x="1935480" y="101600"/>
                  </a:cubicBezTo>
                  <a:cubicBezTo>
                    <a:pt x="1938020" y="104140"/>
                    <a:pt x="1943100" y="107950"/>
                    <a:pt x="1944370" y="107950"/>
                  </a:cubicBezTo>
                  <a:cubicBezTo>
                    <a:pt x="1944370" y="107950"/>
                    <a:pt x="1944370" y="109220"/>
                    <a:pt x="1944370" y="109220"/>
                  </a:cubicBezTo>
                  <a:cubicBezTo>
                    <a:pt x="1945640" y="109220"/>
                    <a:pt x="1949450" y="105410"/>
                    <a:pt x="1950720" y="104140"/>
                  </a:cubicBezTo>
                  <a:cubicBezTo>
                    <a:pt x="1953260" y="101600"/>
                    <a:pt x="1958340" y="96520"/>
                    <a:pt x="1958340" y="96520"/>
                  </a:cubicBezTo>
                  <a:cubicBezTo>
                    <a:pt x="1959610" y="96520"/>
                    <a:pt x="1964690" y="93980"/>
                    <a:pt x="1968500" y="92710"/>
                  </a:cubicBezTo>
                  <a:cubicBezTo>
                    <a:pt x="1971040" y="90170"/>
                    <a:pt x="1977390" y="87630"/>
                    <a:pt x="1977390" y="87630"/>
                  </a:cubicBezTo>
                  <a:cubicBezTo>
                    <a:pt x="1977390" y="87630"/>
                    <a:pt x="1983740" y="86360"/>
                    <a:pt x="1986280" y="85090"/>
                  </a:cubicBezTo>
                  <a:cubicBezTo>
                    <a:pt x="1990090" y="83820"/>
                    <a:pt x="1996440" y="82550"/>
                    <a:pt x="1996440" y="82550"/>
                  </a:cubicBezTo>
                  <a:cubicBezTo>
                    <a:pt x="1996440" y="82550"/>
                    <a:pt x="2004060" y="82550"/>
                    <a:pt x="2006600" y="82550"/>
                  </a:cubicBezTo>
                  <a:cubicBezTo>
                    <a:pt x="2010410" y="82550"/>
                    <a:pt x="2016760" y="82550"/>
                    <a:pt x="2016760" y="82550"/>
                  </a:cubicBezTo>
                  <a:cubicBezTo>
                    <a:pt x="2016760" y="82550"/>
                    <a:pt x="2023110" y="83820"/>
                    <a:pt x="2026920" y="85090"/>
                  </a:cubicBezTo>
                  <a:cubicBezTo>
                    <a:pt x="2030730" y="86360"/>
                    <a:pt x="2037080" y="87630"/>
                    <a:pt x="2037080" y="87630"/>
                  </a:cubicBezTo>
                  <a:cubicBezTo>
                    <a:pt x="2037080" y="87630"/>
                    <a:pt x="2043430" y="90170"/>
                    <a:pt x="2045970" y="92710"/>
                  </a:cubicBezTo>
                  <a:cubicBezTo>
                    <a:pt x="2048510" y="93980"/>
                    <a:pt x="2054860" y="96520"/>
                    <a:pt x="2054860" y="96520"/>
                  </a:cubicBezTo>
                  <a:cubicBezTo>
                    <a:pt x="2054860" y="96520"/>
                    <a:pt x="2059940" y="101600"/>
                    <a:pt x="2062480" y="104140"/>
                  </a:cubicBezTo>
                  <a:cubicBezTo>
                    <a:pt x="2065020" y="105410"/>
                    <a:pt x="2070100" y="110490"/>
                    <a:pt x="2070100" y="110490"/>
                  </a:cubicBezTo>
                  <a:cubicBezTo>
                    <a:pt x="2070100" y="110490"/>
                    <a:pt x="2073910" y="115570"/>
                    <a:pt x="2076450" y="119380"/>
                  </a:cubicBezTo>
                  <a:cubicBezTo>
                    <a:pt x="2077720" y="121920"/>
                    <a:pt x="2081530" y="127000"/>
                    <a:pt x="2081530" y="127000"/>
                  </a:cubicBezTo>
                  <a:cubicBezTo>
                    <a:pt x="2081530" y="127000"/>
                    <a:pt x="2082800" y="132080"/>
                    <a:pt x="2084070" y="134620"/>
                  </a:cubicBezTo>
                  <a:cubicBezTo>
                    <a:pt x="2087880" y="137160"/>
                    <a:pt x="2101850" y="140970"/>
                    <a:pt x="2104390" y="140970"/>
                  </a:cubicBezTo>
                  <a:cubicBezTo>
                    <a:pt x="2105660" y="140970"/>
                    <a:pt x="2105660" y="139700"/>
                    <a:pt x="2105660" y="139700"/>
                  </a:cubicBezTo>
                  <a:cubicBezTo>
                    <a:pt x="2105660" y="139700"/>
                    <a:pt x="2112010" y="138430"/>
                    <a:pt x="2115820" y="137160"/>
                  </a:cubicBezTo>
                  <a:cubicBezTo>
                    <a:pt x="2119630" y="137160"/>
                    <a:pt x="2125980" y="134620"/>
                    <a:pt x="2125980" y="134620"/>
                  </a:cubicBezTo>
                  <a:cubicBezTo>
                    <a:pt x="2125980" y="134620"/>
                    <a:pt x="2132330" y="134620"/>
                    <a:pt x="2136140" y="134620"/>
                  </a:cubicBezTo>
                  <a:cubicBezTo>
                    <a:pt x="2138680" y="134620"/>
                    <a:pt x="2146300" y="134620"/>
                    <a:pt x="2146300" y="134620"/>
                  </a:cubicBezTo>
                  <a:cubicBezTo>
                    <a:pt x="2146300" y="134620"/>
                    <a:pt x="2152650" y="137160"/>
                    <a:pt x="2155190" y="137160"/>
                  </a:cubicBezTo>
                  <a:cubicBezTo>
                    <a:pt x="2159000" y="138430"/>
                    <a:pt x="2165350" y="139700"/>
                    <a:pt x="2165350" y="139700"/>
                  </a:cubicBezTo>
                  <a:cubicBezTo>
                    <a:pt x="2165350" y="139700"/>
                    <a:pt x="2171700" y="143510"/>
                    <a:pt x="2174240" y="144780"/>
                  </a:cubicBezTo>
                  <a:cubicBezTo>
                    <a:pt x="2178050" y="146050"/>
                    <a:pt x="2183130" y="149860"/>
                    <a:pt x="2183130" y="149860"/>
                  </a:cubicBezTo>
                  <a:cubicBezTo>
                    <a:pt x="2184400" y="149860"/>
                    <a:pt x="2188210" y="153670"/>
                    <a:pt x="2190750" y="156210"/>
                  </a:cubicBezTo>
                  <a:cubicBezTo>
                    <a:pt x="2193290" y="158750"/>
                    <a:pt x="2198370" y="162560"/>
                    <a:pt x="2198370" y="162560"/>
                  </a:cubicBezTo>
                  <a:cubicBezTo>
                    <a:pt x="2198370" y="162560"/>
                    <a:pt x="2202180" y="168910"/>
                    <a:pt x="2204720" y="171450"/>
                  </a:cubicBezTo>
                  <a:cubicBezTo>
                    <a:pt x="2205990" y="173990"/>
                    <a:pt x="2209800" y="179070"/>
                    <a:pt x="2211070" y="179070"/>
                  </a:cubicBezTo>
                  <a:cubicBezTo>
                    <a:pt x="2211070" y="180340"/>
                    <a:pt x="2212340" y="185420"/>
                    <a:pt x="2213610" y="189230"/>
                  </a:cubicBezTo>
                  <a:cubicBezTo>
                    <a:pt x="2214880" y="191770"/>
                    <a:pt x="2217420" y="198120"/>
                    <a:pt x="2217420" y="198120"/>
                  </a:cubicBezTo>
                  <a:cubicBezTo>
                    <a:pt x="2217420" y="198120"/>
                    <a:pt x="2218690" y="205740"/>
                    <a:pt x="2218690" y="208280"/>
                  </a:cubicBezTo>
                  <a:cubicBezTo>
                    <a:pt x="2218690" y="212090"/>
                    <a:pt x="2219960" y="218440"/>
                    <a:pt x="2219960" y="218440"/>
                  </a:cubicBezTo>
                  <a:cubicBezTo>
                    <a:pt x="2219960" y="218440"/>
                    <a:pt x="2218690" y="226060"/>
                    <a:pt x="2219960" y="227330"/>
                  </a:cubicBezTo>
                  <a:cubicBezTo>
                    <a:pt x="2221230" y="227330"/>
                    <a:pt x="2221230" y="227330"/>
                    <a:pt x="2222500" y="226060"/>
                  </a:cubicBezTo>
                  <a:cubicBezTo>
                    <a:pt x="2225040" y="226060"/>
                    <a:pt x="2232660" y="226060"/>
                    <a:pt x="2232660" y="226060"/>
                  </a:cubicBezTo>
                  <a:cubicBezTo>
                    <a:pt x="2232660" y="226060"/>
                    <a:pt x="2233930" y="227330"/>
                    <a:pt x="2233930" y="226060"/>
                  </a:cubicBezTo>
                  <a:cubicBezTo>
                    <a:pt x="2233930" y="226060"/>
                    <a:pt x="2233930" y="223520"/>
                    <a:pt x="2235200" y="222250"/>
                  </a:cubicBezTo>
                  <a:cubicBezTo>
                    <a:pt x="2245360" y="219710"/>
                    <a:pt x="2340610" y="257810"/>
                    <a:pt x="2358390" y="274320"/>
                  </a:cubicBezTo>
                  <a:cubicBezTo>
                    <a:pt x="2366010" y="281940"/>
                    <a:pt x="2363470" y="292100"/>
                    <a:pt x="2368550" y="297180"/>
                  </a:cubicBezTo>
                  <a:cubicBezTo>
                    <a:pt x="2372360" y="299720"/>
                    <a:pt x="2382520" y="303530"/>
                    <a:pt x="2385060" y="299720"/>
                  </a:cubicBezTo>
                  <a:cubicBezTo>
                    <a:pt x="2390140" y="297180"/>
                    <a:pt x="2385060" y="269240"/>
                    <a:pt x="2385060" y="269240"/>
                  </a:cubicBezTo>
                  <a:cubicBezTo>
                    <a:pt x="2385060" y="269240"/>
                    <a:pt x="2386330" y="262890"/>
                    <a:pt x="2386330" y="259080"/>
                  </a:cubicBezTo>
                  <a:cubicBezTo>
                    <a:pt x="2386330" y="255270"/>
                    <a:pt x="2387600" y="248920"/>
                    <a:pt x="2387600" y="248920"/>
                  </a:cubicBezTo>
                  <a:cubicBezTo>
                    <a:pt x="2387600" y="248920"/>
                    <a:pt x="2390140" y="242570"/>
                    <a:pt x="2391410" y="238760"/>
                  </a:cubicBezTo>
                  <a:cubicBezTo>
                    <a:pt x="2392680" y="236220"/>
                    <a:pt x="2395220" y="229870"/>
                    <a:pt x="2395220" y="229870"/>
                  </a:cubicBezTo>
                  <a:cubicBezTo>
                    <a:pt x="2395220" y="229870"/>
                    <a:pt x="2399030" y="223520"/>
                    <a:pt x="2400300" y="220980"/>
                  </a:cubicBezTo>
                  <a:cubicBezTo>
                    <a:pt x="2402840" y="218440"/>
                    <a:pt x="2406650" y="213360"/>
                    <a:pt x="2406650" y="213360"/>
                  </a:cubicBezTo>
                  <a:cubicBezTo>
                    <a:pt x="2406650" y="212090"/>
                    <a:pt x="2411730" y="208280"/>
                    <a:pt x="2414270" y="205740"/>
                  </a:cubicBezTo>
                  <a:cubicBezTo>
                    <a:pt x="2416810" y="203200"/>
                    <a:pt x="2421890" y="199390"/>
                    <a:pt x="2421890" y="199390"/>
                  </a:cubicBezTo>
                  <a:cubicBezTo>
                    <a:pt x="2421890" y="199390"/>
                    <a:pt x="2428240" y="195580"/>
                    <a:pt x="2430780" y="194310"/>
                  </a:cubicBezTo>
                  <a:cubicBezTo>
                    <a:pt x="2434590" y="193040"/>
                    <a:pt x="2439670" y="189230"/>
                    <a:pt x="2440940" y="189230"/>
                  </a:cubicBezTo>
                  <a:cubicBezTo>
                    <a:pt x="2440940" y="189230"/>
                    <a:pt x="2447290" y="187960"/>
                    <a:pt x="2449830" y="186690"/>
                  </a:cubicBezTo>
                  <a:cubicBezTo>
                    <a:pt x="2453640" y="186690"/>
                    <a:pt x="2459990" y="184150"/>
                    <a:pt x="2459990" y="184150"/>
                  </a:cubicBezTo>
                  <a:cubicBezTo>
                    <a:pt x="2459990" y="184150"/>
                    <a:pt x="2467610" y="184150"/>
                    <a:pt x="2470150" y="184150"/>
                  </a:cubicBezTo>
                  <a:cubicBezTo>
                    <a:pt x="2473960" y="184150"/>
                    <a:pt x="2480310" y="184150"/>
                    <a:pt x="2480310" y="184150"/>
                  </a:cubicBezTo>
                  <a:cubicBezTo>
                    <a:pt x="2481580" y="184150"/>
                    <a:pt x="2487930" y="186690"/>
                    <a:pt x="2490470" y="186690"/>
                  </a:cubicBezTo>
                  <a:cubicBezTo>
                    <a:pt x="2494280" y="187960"/>
                    <a:pt x="2500630" y="189230"/>
                    <a:pt x="2500630" y="189230"/>
                  </a:cubicBezTo>
                  <a:cubicBezTo>
                    <a:pt x="2500630" y="189230"/>
                    <a:pt x="2506980" y="193040"/>
                    <a:pt x="2509520" y="194310"/>
                  </a:cubicBezTo>
                  <a:cubicBezTo>
                    <a:pt x="2513330" y="195580"/>
                    <a:pt x="2519680" y="199390"/>
                    <a:pt x="2519680" y="199390"/>
                  </a:cubicBezTo>
                  <a:cubicBezTo>
                    <a:pt x="2519680" y="199390"/>
                    <a:pt x="2524760" y="203200"/>
                    <a:pt x="2527300" y="205740"/>
                  </a:cubicBezTo>
                  <a:cubicBezTo>
                    <a:pt x="2529840" y="208280"/>
                    <a:pt x="2534920" y="212090"/>
                    <a:pt x="2534920" y="213360"/>
                  </a:cubicBezTo>
                  <a:cubicBezTo>
                    <a:pt x="2534920" y="213360"/>
                    <a:pt x="2538730" y="218440"/>
                    <a:pt x="2540000" y="220980"/>
                  </a:cubicBezTo>
                  <a:cubicBezTo>
                    <a:pt x="2542540" y="223520"/>
                    <a:pt x="2546350" y="229870"/>
                    <a:pt x="2546350" y="229870"/>
                  </a:cubicBezTo>
                  <a:cubicBezTo>
                    <a:pt x="2546350" y="229870"/>
                    <a:pt x="2547620" y="233680"/>
                    <a:pt x="2547620" y="233680"/>
                  </a:cubicBezTo>
                  <a:cubicBezTo>
                    <a:pt x="2548890" y="232410"/>
                    <a:pt x="2545080" y="177800"/>
                    <a:pt x="2546350" y="149860"/>
                  </a:cubicBezTo>
                  <a:cubicBezTo>
                    <a:pt x="2548890" y="121920"/>
                    <a:pt x="2553970" y="67310"/>
                    <a:pt x="2556510" y="67310"/>
                  </a:cubicBezTo>
                  <a:cubicBezTo>
                    <a:pt x="2557780" y="67310"/>
                    <a:pt x="2559050" y="78740"/>
                    <a:pt x="2560320" y="78740"/>
                  </a:cubicBezTo>
                  <a:cubicBezTo>
                    <a:pt x="2560320" y="78740"/>
                    <a:pt x="2561590" y="72390"/>
                    <a:pt x="2561590" y="69850"/>
                  </a:cubicBezTo>
                  <a:cubicBezTo>
                    <a:pt x="2561590" y="66040"/>
                    <a:pt x="2562860" y="59690"/>
                    <a:pt x="2562860" y="59690"/>
                  </a:cubicBezTo>
                  <a:cubicBezTo>
                    <a:pt x="2562860" y="59690"/>
                    <a:pt x="2565400" y="53340"/>
                    <a:pt x="2565400" y="50800"/>
                  </a:cubicBezTo>
                  <a:cubicBezTo>
                    <a:pt x="2566670" y="48260"/>
                    <a:pt x="2569210" y="41910"/>
                    <a:pt x="2569210" y="41910"/>
                  </a:cubicBezTo>
                  <a:cubicBezTo>
                    <a:pt x="2569210" y="41910"/>
                    <a:pt x="2573020" y="36830"/>
                    <a:pt x="2574290" y="34290"/>
                  </a:cubicBezTo>
                  <a:cubicBezTo>
                    <a:pt x="2576830" y="31750"/>
                    <a:pt x="2580640" y="26670"/>
                    <a:pt x="2580640" y="25400"/>
                  </a:cubicBezTo>
                  <a:cubicBezTo>
                    <a:pt x="2580640" y="25400"/>
                    <a:pt x="2585720" y="21590"/>
                    <a:pt x="2586990" y="19050"/>
                  </a:cubicBezTo>
                  <a:cubicBezTo>
                    <a:pt x="2589530" y="17780"/>
                    <a:pt x="2594610" y="12700"/>
                    <a:pt x="2594610" y="12700"/>
                  </a:cubicBezTo>
                  <a:cubicBezTo>
                    <a:pt x="2594610" y="12700"/>
                    <a:pt x="2600960" y="10160"/>
                    <a:pt x="2603500" y="8890"/>
                  </a:cubicBezTo>
                  <a:cubicBezTo>
                    <a:pt x="2606040" y="7620"/>
                    <a:pt x="2611120" y="3810"/>
                    <a:pt x="2611120" y="3810"/>
                  </a:cubicBezTo>
                  <a:cubicBezTo>
                    <a:pt x="2612390" y="3810"/>
                    <a:pt x="2617470" y="2540"/>
                    <a:pt x="2621280" y="2540"/>
                  </a:cubicBezTo>
                  <a:cubicBezTo>
                    <a:pt x="2623820" y="1270"/>
                    <a:pt x="2630170" y="0"/>
                    <a:pt x="2630170" y="0"/>
                  </a:cubicBezTo>
                  <a:cubicBezTo>
                    <a:pt x="2630170" y="0"/>
                    <a:pt x="2636520" y="0"/>
                    <a:pt x="2640330" y="0"/>
                  </a:cubicBezTo>
                  <a:cubicBezTo>
                    <a:pt x="2642870" y="0"/>
                    <a:pt x="2649220" y="0"/>
                    <a:pt x="2649220" y="0"/>
                  </a:cubicBezTo>
                  <a:cubicBezTo>
                    <a:pt x="2649220" y="0"/>
                    <a:pt x="2655570" y="1270"/>
                    <a:pt x="2659380" y="2540"/>
                  </a:cubicBezTo>
                  <a:cubicBezTo>
                    <a:pt x="2661920" y="2540"/>
                    <a:pt x="2668270" y="3810"/>
                    <a:pt x="2668270" y="3810"/>
                  </a:cubicBezTo>
                  <a:cubicBezTo>
                    <a:pt x="2668270" y="3810"/>
                    <a:pt x="2673350" y="7620"/>
                    <a:pt x="2677160" y="8890"/>
                  </a:cubicBezTo>
                  <a:cubicBezTo>
                    <a:pt x="2679700" y="10160"/>
                    <a:pt x="2684780" y="12700"/>
                    <a:pt x="2684780" y="12700"/>
                  </a:cubicBezTo>
                  <a:cubicBezTo>
                    <a:pt x="2684780" y="12700"/>
                    <a:pt x="2689860" y="17780"/>
                    <a:pt x="2692400" y="19050"/>
                  </a:cubicBezTo>
                  <a:cubicBezTo>
                    <a:pt x="2694940" y="21590"/>
                    <a:pt x="2700020" y="25400"/>
                    <a:pt x="2700020" y="25400"/>
                  </a:cubicBezTo>
                  <a:cubicBezTo>
                    <a:pt x="2700020" y="26670"/>
                    <a:pt x="2703830" y="31750"/>
                    <a:pt x="2705100" y="34290"/>
                  </a:cubicBezTo>
                  <a:cubicBezTo>
                    <a:pt x="2706370" y="36830"/>
                    <a:pt x="2710180" y="41910"/>
                    <a:pt x="2710180" y="41910"/>
                  </a:cubicBezTo>
                  <a:cubicBezTo>
                    <a:pt x="2710180" y="41910"/>
                    <a:pt x="2712720" y="48260"/>
                    <a:pt x="2713990" y="50800"/>
                  </a:cubicBezTo>
                  <a:cubicBezTo>
                    <a:pt x="2715260" y="53340"/>
                    <a:pt x="2717800" y="59690"/>
                    <a:pt x="2717800" y="59690"/>
                  </a:cubicBezTo>
                  <a:cubicBezTo>
                    <a:pt x="2717800" y="59690"/>
                    <a:pt x="2717800" y="66040"/>
                    <a:pt x="2719070" y="69850"/>
                  </a:cubicBezTo>
                  <a:cubicBezTo>
                    <a:pt x="2719070" y="72390"/>
                    <a:pt x="2717800" y="77470"/>
                    <a:pt x="2720340" y="78740"/>
                  </a:cubicBezTo>
                  <a:cubicBezTo>
                    <a:pt x="2721610" y="80010"/>
                    <a:pt x="2726690" y="74930"/>
                    <a:pt x="2726690" y="74930"/>
                  </a:cubicBezTo>
                  <a:cubicBezTo>
                    <a:pt x="2726690" y="74930"/>
                    <a:pt x="2731770" y="73660"/>
                    <a:pt x="2735580" y="73660"/>
                  </a:cubicBezTo>
                  <a:cubicBezTo>
                    <a:pt x="2738120" y="72390"/>
                    <a:pt x="2744470" y="71120"/>
                    <a:pt x="2744470" y="71120"/>
                  </a:cubicBezTo>
                  <a:cubicBezTo>
                    <a:pt x="2744470" y="71120"/>
                    <a:pt x="2750820" y="71120"/>
                    <a:pt x="2753360" y="71120"/>
                  </a:cubicBezTo>
                  <a:cubicBezTo>
                    <a:pt x="2757170" y="71120"/>
                    <a:pt x="2763520" y="71120"/>
                    <a:pt x="2763520" y="71120"/>
                  </a:cubicBezTo>
                  <a:cubicBezTo>
                    <a:pt x="2763520" y="71120"/>
                    <a:pt x="2769870" y="72390"/>
                    <a:pt x="2772410" y="73660"/>
                  </a:cubicBezTo>
                  <a:cubicBezTo>
                    <a:pt x="2776220" y="73660"/>
                    <a:pt x="2781300" y="74930"/>
                    <a:pt x="2781300" y="74930"/>
                  </a:cubicBezTo>
                  <a:cubicBezTo>
                    <a:pt x="2781300" y="74930"/>
                    <a:pt x="2787650" y="78740"/>
                    <a:pt x="2790190" y="80010"/>
                  </a:cubicBezTo>
                  <a:cubicBezTo>
                    <a:pt x="2792730" y="81280"/>
                    <a:pt x="2797810" y="83820"/>
                    <a:pt x="2799080" y="83820"/>
                  </a:cubicBezTo>
                  <a:cubicBezTo>
                    <a:pt x="2799080" y="83820"/>
                    <a:pt x="2802890" y="88900"/>
                    <a:pt x="2805430" y="90170"/>
                  </a:cubicBezTo>
                  <a:cubicBezTo>
                    <a:pt x="2807970" y="92710"/>
                    <a:pt x="2813050" y="96520"/>
                    <a:pt x="2813050" y="96520"/>
                  </a:cubicBezTo>
                  <a:cubicBezTo>
                    <a:pt x="2813050" y="96520"/>
                    <a:pt x="2815590" y="101600"/>
                    <a:pt x="2818130" y="104140"/>
                  </a:cubicBezTo>
                  <a:cubicBezTo>
                    <a:pt x="2819400" y="106680"/>
                    <a:pt x="2823210" y="111760"/>
                    <a:pt x="2823210" y="111760"/>
                  </a:cubicBezTo>
                  <a:cubicBezTo>
                    <a:pt x="2823210" y="111760"/>
                    <a:pt x="2825750" y="118110"/>
                    <a:pt x="2827020" y="120650"/>
                  </a:cubicBezTo>
                  <a:cubicBezTo>
                    <a:pt x="2828290" y="124460"/>
                    <a:pt x="2829560" y="129540"/>
                    <a:pt x="2829560" y="129540"/>
                  </a:cubicBezTo>
                  <a:cubicBezTo>
                    <a:pt x="2829560" y="129540"/>
                    <a:pt x="2830830" y="135890"/>
                    <a:pt x="2830830" y="139700"/>
                  </a:cubicBezTo>
                  <a:cubicBezTo>
                    <a:pt x="2832100" y="142240"/>
                    <a:pt x="2832100" y="148590"/>
                    <a:pt x="2832100" y="148590"/>
                  </a:cubicBezTo>
                  <a:cubicBezTo>
                    <a:pt x="2832100" y="148590"/>
                    <a:pt x="2830830" y="205740"/>
                    <a:pt x="2833370" y="205740"/>
                  </a:cubicBezTo>
                  <a:cubicBezTo>
                    <a:pt x="2833370" y="205740"/>
                    <a:pt x="2835910" y="194310"/>
                    <a:pt x="2835910" y="194310"/>
                  </a:cubicBezTo>
                  <a:cubicBezTo>
                    <a:pt x="2835910" y="194310"/>
                    <a:pt x="2840990" y="189230"/>
                    <a:pt x="2842260" y="186690"/>
                  </a:cubicBezTo>
                  <a:cubicBezTo>
                    <a:pt x="2844800" y="184150"/>
                    <a:pt x="2849880" y="179070"/>
                    <a:pt x="2849880" y="179070"/>
                  </a:cubicBezTo>
                  <a:cubicBezTo>
                    <a:pt x="2849880" y="179070"/>
                    <a:pt x="2854960" y="175260"/>
                    <a:pt x="2857500" y="173990"/>
                  </a:cubicBezTo>
                  <a:cubicBezTo>
                    <a:pt x="2860040" y="171450"/>
                    <a:pt x="2866390" y="167640"/>
                    <a:pt x="2866390" y="167640"/>
                  </a:cubicBezTo>
                  <a:cubicBezTo>
                    <a:pt x="2866390" y="167640"/>
                    <a:pt x="2872740" y="165100"/>
                    <a:pt x="2875280" y="163830"/>
                  </a:cubicBezTo>
                  <a:cubicBezTo>
                    <a:pt x="2879090" y="163830"/>
                    <a:pt x="2885440" y="161290"/>
                    <a:pt x="2885440" y="161290"/>
                  </a:cubicBezTo>
                  <a:cubicBezTo>
                    <a:pt x="2885440" y="161290"/>
                    <a:pt x="2891790" y="160020"/>
                    <a:pt x="2894330" y="160020"/>
                  </a:cubicBezTo>
                  <a:cubicBezTo>
                    <a:pt x="2898140" y="160020"/>
                    <a:pt x="2904490" y="158750"/>
                    <a:pt x="2904490" y="158750"/>
                  </a:cubicBezTo>
                  <a:cubicBezTo>
                    <a:pt x="2904490" y="158750"/>
                    <a:pt x="2912110" y="160020"/>
                    <a:pt x="2914650" y="160020"/>
                  </a:cubicBezTo>
                  <a:cubicBezTo>
                    <a:pt x="2918460" y="160020"/>
                    <a:pt x="2924810" y="161290"/>
                    <a:pt x="2924810" y="161290"/>
                  </a:cubicBezTo>
                  <a:cubicBezTo>
                    <a:pt x="2924810" y="161290"/>
                    <a:pt x="2931160" y="163830"/>
                    <a:pt x="2933700" y="165100"/>
                  </a:cubicBezTo>
                  <a:cubicBezTo>
                    <a:pt x="2937510" y="166370"/>
                    <a:pt x="2943860" y="168910"/>
                    <a:pt x="2943860" y="168910"/>
                  </a:cubicBezTo>
                  <a:cubicBezTo>
                    <a:pt x="2943860" y="168910"/>
                    <a:pt x="2948940" y="172720"/>
                    <a:pt x="2951480" y="175260"/>
                  </a:cubicBezTo>
                  <a:cubicBezTo>
                    <a:pt x="2954020" y="176530"/>
                    <a:pt x="2960370" y="180340"/>
                    <a:pt x="2960370" y="180340"/>
                  </a:cubicBezTo>
                  <a:cubicBezTo>
                    <a:pt x="2960370" y="180340"/>
                    <a:pt x="2964180" y="187960"/>
                    <a:pt x="2966720" y="187960"/>
                  </a:cubicBezTo>
                  <a:cubicBezTo>
                    <a:pt x="2969260" y="186690"/>
                    <a:pt x="2969260" y="172720"/>
                    <a:pt x="2974340" y="168910"/>
                  </a:cubicBezTo>
                  <a:cubicBezTo>
                    <a:pt x="2978150" y="166370"/>
                    <a:pt x="2987040" y="167640"/>
                    <a:pt x="2990850" y="165100"/>
                  </a:cubicBezTo>
                  <a:cubicBezTo>
                    <a:pt x="2994660" y="163830"/>
                    <a:pt x="2997200" y="161290"/>
                    <a:pt x="2999740" y="160020"/>
                  </a:cubicBezTo>
                  <a:cubicBezTo>
                    <a:pt x="3002280" y="157480"/>
                    <a:pt x="3007360" y="153670"/>
                    <a:pt x="3008630" y="153670"/>
                  </a:cubicBezTo>
                  <a:cubicBezTo>
                    <a:pt x="3008630" y="153670"/>
                    <a:pt x="3014980" y="151130"/>
                    <a:pt x="3017520" y="149860"/>
                  </a:cubicBezTo>
                  <a:cubicBezTo>
                    <a:pt x="3021330" y="148590"/>
                    <a:pt x="3026410" y="146050"/>
                    <a:pt x="3027680" y="146050"/>
                  </a:cubicBezTo>
                  <a:cubicBezTo>
                    <a:pt x="3027680" y="146050"/>
                    <a:pt x="3034030" y="146050"/>
                    <a:pt x="3037840" y="144780"/>
                  </a:cubicBezTo>
                  <a:cubicBezTo>
                    <a:pt x="3040380" y="144780"/>
                    <a:pt x="3046730" y="143510"/>
                    <a:pt x="3048000" y="143510"/>
                  </a:cubicBezTo>
                  <a:cubicBezTo>
                    <a:pt x="3048000" y="143510"/>
                    <a:pt x="3054350" y="144780"/>
                    <a:pt x="3058160" y="144780"/>
                  </a:cubicBezTo>
                  <a:cubicBezTo>
                    <a:pt x="3060700" y="146050"/>
                    <a:pt x="3067050" y="146050"/>
                    <a:pt x="3067050" y="146050"/>
                  </a:cubicBezTo>
                  <a:cubicBezTo>
                    <a:pt x="3068320" y="146050"/>
                    <a:pt x="3074670" y="148590"/>
                    <a:pt x="3077210" y="149860"/>
                  </a:cubicBezTo>
                  <a:cubicBezTo>
                    <a:pt x="3081020" y="151130"/>
                    <a:pt x="3086100" y="153670"/>
                    <a:pt x="3087370" y="153670"/>
                  </a:cubicBezTo>
                  <a:cubicBezTo>
                    <a:pt x="3087370" y="153670"/>
                    <a:pt x="3092450" y="157480"/>
                    <a:pt x="3094990" y="160020"/>
                  </a:cubicBezTo>
                  <a:cubicBezTo>
                    <a:pt x="3097530" y="161290"/>
                    <a:pt x="3103880" y="165100"/>
                    <a:pt x="3103880" y="165100"/>
                  </a:cubicBezTo>
                  <a:cubicBezTo>
                    <a:pt x="3103880" y="165100"/>
                    <a:pt x="3107690" y="170180"/>
                    <a:pt x="3110230" y="172720"/>
                  </a:cubicBezTo>
                  <a:cubicBezTo>
                    <a:pt x="3112770" y="175260"/>
                    <a:pt x="3116580" y="180340"/>
                    <a:pt x="3116580" y="180340"/>
                  </a:cubicBezTo>
                  <a:cubicBezTo>
                    <a:pt x="3116580" y="180340"/>
                    <a:pt x="3120390" y="186690"/>
                    <a:pt x="3121660" y="189230"/>
                  </a:cubicBezTo>
                  <a:cubicBezTo>
                    <a:pt x="3122930" y="193040"/>
                    <a:pt x="3126740" y="198120"/>
                    <a:pt x="3126740" y="198120"/>
                  </a:cubicBezTo>
                  <a:cubicBezTo>
                    <a:pt x="3126740" y="199390"/>
                    <a:pt x="3128010" y="207010"/>
                    <a:pt x="3129280" y="208280"/>
                  </a:cubicBezTo>
                  <a:cubicBezTo>
                    <a:pt x="3129280" y="209550"/>
                    <a:pt x="3129280" y="209550"/>
                    <a:pt x="3129280" y="209550"/>
                  </a:cubicBezTo>
                  <a:cubicBezTo>
                    <a:pt x="3129280" y="210820"/>
                    <a:pt x="3131820" y="209550"/>
                    <a:pt x="3131820" y="209550"/>
                  </a:cubicBezTo>
                  <a:cubicBezTo>
                    <a:pt x="3131820" y="209550"/>
                    <a:pt x="3139440" y="209550"/>
                    <a:pt x="3141980" y="209550"/>
                  </a:cubicBezTo>
                  <a:cubicBezTo>
                    <a:pt x="3145790" y="209550"/>
                    <a:pt x="3152140" y="209550"/>
                    <a:pt x="3153410" y="209550"/>
                  </a:cubicBezTo>
                  <a:cubicBezTo>
                    <a:pt x="3153410" y="209550"/>
                    <a:pt x="3159760" y="210820"/>
                    <a:pt x="3163570" y="212090"/>
                  </a:cubicBezTo>
                  <a:cubicBezTo>
                    <a:pt x="3166110" y="213360"/>
                    <a:pt x="3172460" y="214630"/>
                    <a:pt x="3173730" y="214630"/>
                  </a:cubicBezTo>
                  <a:cubicBezTo>
                    <a:pt x="3173730" y="214630"/>
                    <a:pt x="3178810" y="217170"/>
                    <a:pt x="3182620" y="219710"/>
                  </a:cubicBezTo>
                  <a:cubicBezTo>
                    <a:pt x="3185160" y="220980"/>
                    <a:pt x="3191510" y="224790"/>
                    <a:pt x="3191510" y="224790"/>
                  </a:cubicBezTo>
                  <a:cubicBezTo>
                    <a:pt x="3191510" y="224790"/>
                    <a:pt x="3196590" y="228600"/>
                    <a:pt x="3199130" y="231140"/>
                  </a:cubicBezTo>
                  <a:cubicBezTo>
                    <a:pt x="3201670" y="233680"/>
                    <a:pt x="3206750" y="237490"/>
                    <a:pt x="3206750" y="237490"/>
                  </a:cubicBezTo>
                  <a:cubicBezTo>
                    <a:pt x="3206750" y="238760"/>
                    <a:pt x="3210560" y="243840"/>
                    <a:pt x="3213100" y="246380"/>
                  </a:cubicBezTo>
                  <a:cubicBezTo>
                    <a:pt x="3214370" y="248920"/>
                    <a:pt x="3218180" y="255270"/>
                    <a:pt x="3219450" y="255270"/>
                  </a:cubicBezTo>
                  <a:cubicBezTo>
                    <a:pt x="3219450" y="255270"/>
                    <a:pt x="3221990" y="262890"/>
                    <a:pt x="3221990" y="265430"/>
                  </a:cubicBezTo>
                  <a:cubicBezTo>
                    <a:pt x="3223260" y="266700"/>
                    <a:pt x="3223260" y="267970"/>
                    <a:pt x="3223260" y="267970"/>
                  </a:cubicBezTo>
                  <a:cubicBezTo>
                    <a:pt x="3225800" y="269240"/>
                    <a:pt x="3233420" y="265430"/>
                    <a:pt x="3233420" y="265430"/>
                  </a:cubicBezTo>
                  <a:cubicBezTo>
                    <a:pt x="3233420" y="265430"/>
                    <a:pt x="3239770" y="265430"/>
                    <a:pt x="3243580" y="265430"/>
                  </a:cubicBezTo>
                  <a:cubicBezTo>
                    <a:pt x="3246120" y="265430"/>
                    <a:pt x="3253740" y="265430"/>
                    <a:pt x="3253740" y="265430"/>
                  </a:cubicBezTo>
                  <a:cubicBezTo>
                    <a:pt x="3253740" y="265430"/>
                    <a:pt x="3260090" y="267970"/>
                    <a:pt x="3262630" y="267970"/>
                  </a:cubicBezTo>
                  <a:cubicBezTo>
                    <a:pt x="3266440" y="269240"/>
                    <a:pt x="3272790" y="270510"/>
                    <a:pt x="3272790" y="270510"/>
                  </a:cubicBezTo>
                  <a:cubicBezTo>
                    <a:pt x="3272790" y="270510"/>
                    <a:pt x="3279140" y="274320"/>
                    <a:pt x="3281680" y="275590"/>
                  </a:cubicBezTo>
                  <a:cubicBezTo>
                    <a:pt x="3284220" y="276860"/>
                    <a:pt x="3290570" y="279400"/>
                    <a:pt x="3290570" y="279400"/>
                  </a:cubicBezTo>
                  <a:cubicBezTo>
                    <a:pt x="3290570" y="279400"/>
                    <a:pt x="3295650" y="284480"/>
                    <a:pt x="3298190" y="287020"/>
                  </a:cubicBezTo>
                  <a:cubicBezTo>
                    <a:pt x="3300730" y="288290"/>
                    <a:pt x="3304540" y="293370"/>
                    <a:pt x="3305810" y="293370"/>
                  </a:cubicBezTo>
                  <a:cubicBezTo>
                    <a:pt x="3305810" y="293370"/>
                    <a:pt x="3309620" y="298450"/>
                    <a:pt x="3310890" y="300990"/>
                  </a:cubicBezTo>
                  <a:cubicBezTo>
                    <a:pt x="3312160" y="303530"/>
                    <a:pt x="3315970" y="309880"/>
                    <a:pt x="3315970" y="309880"/>
                  </a:cubicBezTo>
                  <a:cubicBezTo>
                    <a:pt x="3317240" y="309880"/>
                    <a:pt x="3318510" y="316230"/>
                    <a:pt x="3319780" y="318770"/>
                  </a:cubicBezTo>
                  <a:cubicBezTo>
                    <a:pt x="3321050" y="322580"/>
                    <a:pt x="3323590" y="327660"/>
                    <a:pt x="3323590" y="327660"/>
                  </a:cubicBezTo>
                  <a:cubicBezTo>
                    <a:pt x="3323590" y="328930"/>
                    <a:pt x="3324860" y="335280"/>
                    <a:pt x="3324860" y="337820"/>
                  </a:cubicBezTo>
                  <a:cubicBezTo>
                    <a:pt x="3324860" y="341630"/>
                    <a:pt x="3326130" y="347980"/>
                    <a:pt x="3326130" y="347980"/>
                  </a:cubicBezTo>
                  <a:cubicBezTo>
                    <a:pt x="3326130" y="347980"/>
                    <a:pt x="3326130" y="416560"/>
                    <a:pt x="3326130" y="448310"/>
                  </a:cubicBezTo>
                  <a:cubicBezTo>
                    <a:pt x="3326130" y="480060"/>
                    <a:pt x="3327400" y="510540"/>
                    <a:pt x="3327400" y="539750"/>
                  </a:cubicBezTo>
                  <a:cubicBezTo>
                    <a:pt x="3327400" y="566420"/>
                    <a:pt x="3327400" y="591820"/>
                    <a:pt x="3327400" y="617220"/>
                  </a:cubicBezTo>
                  <a:cubicBezTo>
                    <a:pt x="3327400" y="643890"/>
                    <a:pt x="3328670" y="669290"/>
                    <a:pt x="3328670" y="694690"/>
                  </a:cubicBezTo>
                  <a:cubicBezTo>
                    <a:pt x="3328670" y="721360"/>
                    <a:pt x="3328670" y="746760"/>
                    <a:pt x="3328670" y="772160"/>
                  </a:cubicBezTo>
                  <a:cubicBezTo>
                    <a:pt x="3328670" y="797560"/>
                    <a:pt x="3335020" y="822960"/>
                    <a:pt x="3328670" y="849630"/>
                  </a:cubicBezTo>
                  <a:cubicBezTo>
                    <a:pt x="3321050" y="882650"/>
                    <a:pt x="3307080" y="939800"/>
                    <a:pt x="3276600" y="956310"/>
                  </a:cubicBezTo>
                  <a:cubicBezTo>
                    <a:pt x="3244850" y="975360"/>
                    <a:pt x="3153410" y="960120"/>
                    <a:pt x="3135630" y="947420"/>
                  </a:cubicBezTo>
                  <a:cubicBezTo>
                    <a:pt x="3130550" y="942340"/>
                    <a:pt x="3134360" y="932180"/>
                    <a:pt x="3129280" y="930910"/>
                  </a:cubicBezTo>
                  <a:cubicBezTo>
                    <a:pt x="3120390" y="928370"/>
                    <a:pt x="3094990" y="972820"/>
                    <a:pt x="3072130" y="976630"/>
                  </a:cubicBezTo>
                  <a:cubicBezTo>
                    <a:pt x="3042920" y="980440"/>
                    <a:pt x="2983230" y="952500"/>
                    <a:pt x="2969260" y="937260"/>
                  </a:cubicBezTo>
                  <a:cubicBezTo>
                    <a:pt x="2961640" y="929640"/>
                    <a:pt x="2966720" y="916940"/>
                    <a:pt x="2961640" y="914400"/>
                  </a:cubicBezTo>
                  <a:cubicBezTo>
                    <a:pt x="2955290" y="910590"/>
                    <a:pt x="2945130" y="922020"/>
                    <a:pt x="2934970" y="920750"/>
                  </a:cubicBezTo>
                  <a:cubicBezTo>
                    <a:pt x="2919730" y="920750"/>
                    <a:pt x="2900680" y="899160"/>
                    <a:pt x="2881630" y="899160"/>
                  </a:cubicBezTo>
                  <a:cubicBezTo>
                    <a:pt x="2860040" y="900430"/>
                    <a:pt x="2830830" y="934720"/>
                    <a:pt x="2809240" y="935990"/>
                  </a:cubicBezTo>
                  <a:cubicBezTo>
                    <a:pt x="2791460" y="937260"/>
                    <a:pt x="2776220" y="916940"/>
                    <a:pt x="2760980" y="920750"/>
                  </a:cubicBezTo>
                  <a:cubicBezTo>
                    <a:pt x="2740660" y="927100"/>
                    <a:pt x="2726690" y="975360"/>
                    <a:pt x="2703830" y="985520"/>
                  </a:cubicBezTo>
                  <a:cubicBezTo>
                    <a:pt x="2679700" y="995680"/>
                    <a:pt x="2636520" y="991870"/>
                    <a:pt x="2616200" y="982980"/>
                  </a:cubicBezTo>
                  <a:cubicBezTo>
                    <a:pt x="2602230" y="975360"/>
                    <a:pt x="2592070" y="946150"/>
                    <a:pt x="2586990" y="947420"/>
                  </a:cubicBezTo>
                  <a:cubicBezTo>
                    <a:pt x="2583180" y="948690"/>
                    <a:pt x="2586990" y="961390"/>
                    <a:pt x="2581910" y="969010"/>
                  </a:cubicBezTo>
                  <a:cubicBezTo>
                    <a:pt x="2565400" y="990600"/>
                    <a:pt x="2472690" y="1054100"/>
                    <a:pt x="2440940" y="1050290"/>
                  </a:cubicBezTo>
                  <a:cubicBezTo>
                    <a:pt x="2419350" y="1046480"/>
                    <a:pt x="2400300" y="1003300"/>
                    <a:pt x="2395220" y="1003300"/>
                  </a:cubicBezTo>
                  <a:cubicBezTo>
                    <a:pt x="2393950" y="1004570"/>
                    <a:pt x="2393950" y="1005840"/>
                    <a:pt x="2393950" y="1008380"/>
                  </a:cubicBezTo>
                  <a:cubicBezTo>
                    <a:pt x="2392680" y="1010920"/>
                    <a:pt x="2390140" y="1017270"/>
                    <a:pt x="2390140" y="1017270"/>
                  </a:cubicBezTo>
                  <a:cubicBezTo>
                    <a:pt x="2390140" y="1017270"/>
                    <a:pt x="2386330" y="1022350"/>
                    <a:pt x="2383790" y="1024890"/>
                  </a:cubicBezTo>
                  <a:cubicBezTo>
                    <a:pt x="2381250" y="1027430"/>
                    <a:pt x="2377440" y="1032510"/>
                    <a:pt x="2377440" y="1032510"/>
                  </a:cubicBezTo>
                  <a:cubicBezTo>
                    <a:pt x="2377440" y="1032510"/>
                    <a:pt x="2372360" y="1037590"/>
                    <a:pt x="2369820" y="1038860"/>
                  </a:cubicBezTo>
                  <a:cubicBezTo>
                    <a:pt x="2367280" y="1041400"/>
                    <a:pt x="2362200" y="1045210"/>
                    <a:pt x="2362200" y="1045210"/>
                  </a:cubicBezTo>
                  <a:cubicBezTo>
                    <a:pt x="2362200" y="1045210"/>
                    <a:pt x="2357120" y="1047750"/>
                    <a:pt x="2353310" y="1049020"/>
                  </a:cubicBezTo>
                  <a:cubicBezTo>
                    <a:pt x="2350770" y="1050290"/>
                    <a:pt x="2344420" y="1054100"/>
                    <a:pt x="2344420" y="1054100"/>
                  </a:cubicBezTo>
                  <a:cubicBezTo>
                    <a:pt x="2344420" y="1054100"/>
                    <a:pt x="2338070" y="1055370"/>
                    <a:pt x="2335530" y="1055370"/>
                  </a:cubicBezTo>
                  <a:cubicBezTo>
                    <a:pt x="2331720" y="1056640"/>
                    <a:pt x="2325370" y="1057910"/>
                    <a:pt x="2325370" y="1057910"/>
                  </a:cubicBezTo>
                  <a:cubicBezTo>
                    <a:pt x="2325370" y="1057910"/>
                    <a:pt x="2319020" y="1056640"/>
                    <a:pt x="2315210" y="1056640"/>
                  </a:cubicBezTo>
                  <a:cubicBezTo>
                    <a:pt x="2312670" y="1056640"/>
                    <a:pt x="2306320" y="1056640"/>
                    <a:pt x="2305050" y="1056640"/>
                  </a:cubicBezTo>
                  <a:cubicBezTo>
                    <a:pt x="2305050" y="1056640"/>
                    <a:pt x="2298700" y="1055370"/>
                    <a:pt x="2296160" y="1054100"/>
                  </a:cubicBezTo>
                  <a:cubicBezTo>
                    <a:pt x="2293620" y="1052830"/>
                    <a:pt x="2287270" y="1051560"/>
                    <a:pt x="2287270" y="1051560"/>
                  </a:cubicBezTo>
                  <a:cubicBezTo>
                    <a:pt x="2286000" y="1051560"/>
                    <a:pt x="2280920" y="1047750"/>
                    <a:pt x="2278380" y="1046480"/>
                  </a:cubicBezTo>
                  <a:cubicBezTo>
                    <a:pt x="2275840" y="1043940"/>
                    <a:pt x="2269490" y="1041400"/>
                    <a:pt x="2269490" y="1041400"/>
                  </a:cubicBezTo>
                  <a:cubicBezTo>
                    <a:pt x="2269490" y="1041400"/>
                    <a:pt x="2264410" y="1036320"/>
                    <a:pt x="2263140" y="1033780"/>
                  </a:cubicBezTo>
                  <a:cubicBezTo>
                    <a:pt x="2260600" y="1032510"/>
                    <a:pt x="2255520" y="1027430"/>
                    <a:pt x="2255520" y="1027430"/>
                  </a:cubicBezTo>
                  <a:cubicBezTo>
                    <a:pt x="2255520" y="1027430"/>
                    <a:pt x="2251710" y="1022350"/>
                    <a:pt x="2250440" y="1018540"/>
                  </a:cubicBezTo>
                  <a:cubicBezTo>
                    <a:pt x="2249170" y="1016000"/>
                    <a:pt x="2245360" y="1010920"/>
                    <a:pt x="2245360" y="1010920"/>
                  </a:cubicBezTo>
                  <a:cubicBezTo>
                    <a:pt x="2245360" y="1010920"/>
                    <a:pt x="2242820" y="1004570"/>
                    <a:pt x="2241550" y="1000760"/>
                  </a:cubicBezTo>
                  <a:cubicBezTo>
                    <a:pt x="2241550" y="998220"/>
                    <a:pt x="2239010" y="991870"/>
                    <a:pt x="2239010" y="991870"/>
                  </a:cubicBezTo>
                  <a:cubicBezTo>
                    <a:pt x="2239010" y="991870"/>
                    <a:pt x="2237740" y="982980"/>
                    <a:pt x="2237740" y="981710"/>
                  </a:cubicBezTo>
                  <a:cubicBezTo>
                    <a:pt x="2237740" y="981710"/>
                    <a:pt x="2239010" y="981710"/>
                    <a:pt x="2237740" y="981710"/>
                  </a:cubicBezTo>
                  <a:cubicBezTo>
                    <a:pt x="2236470" y="979170"/>
                    <a:pt x="2192020" y="981710"/>
                    <a:pt x="2167890" y="981710"/>
                  </a:cubicBezTo>
                  <a:cubicBezTo>
                    <a:pt x="2142490" y="981710"/>
                    <a:pt x="2117090" y="981710"/>
                    <a:pt x="2089150" y="980440"/>
                  </a:cubicBezTo>
                  <a:cubicBezTo>
                    <a:pt x="2059940" y="980440"/>
                    <a:pt x="2028190" y="980440"/>
                    <a:pt x="1997710" y="979170"/>
                  </a:cubicBezTo>
                  <a:cubicBezTo>
                    <a:pt x="1968500" y="979170"/>
                    <a:pt x="1940560" y="979170"/>
                    <a:pt x="1910080" y="974090"/>
                  </a:cubicBezTo>
                  <a:cubicBezTo>
                    <a:pt x="1877060" y="969010"/>
                    <a:pt x="1837690" y="957580"/>
                    <a:pt x="1804670" y="948690"/>
                  </a:cubicBezTo>
                  <a:cubicBezTo>
                    <a:pt x="1776730" y="939800"/>
                    <a:pt x="1750060" y="932180"/>
                    <a:pt x="1727200" y="922020"/>
                  </a:cubicBezTo>
                  <a:cubicBezTo>
                    <a:pt x="1705610" y="913130"/>
                    <a:pt x="1677670" y="895350"/>
                    <a:pt x="1667510" y="891540"/>
                  </a:cubicBezTo>
                  <a:cubicBezTo>
                    <a:pt x="1664970" y="890270"/>
                    <a:pt x="1664970" y="891540"/>
                    <a:pt x="1662430" y="890270"/>
                  </a:cubicBezTo>
                  <a:cubicBezTo>
                    <a:pt x="1659890" y="890270"/>
                    <a:pt x="1653540" y="887730"/>
                    <a:pt x="1653540" y="887730"/>
                  </a:cubicBezTo>
                  <a:cubicBezTo>
                    <a:pt x="1653540" y="887730"/>
                    <a:pt x="1647190" y="885190"/>
                    <a:pt x="1644650" y="882650"/>
                  </a:cubicBezTo>
                  <a:cubicBezTo>
                    <a:pt x="1640840" y="881380"/>
                    <a:pt x="1635760" y="878840"/>
                    <a:pt x="1634490" y="878840"/>
                  </a:cubicBezTo>
                  <a:cubicBezTo>
                    <a:pt x="1634490" y="878840"/>
                    <a:pt x="1629410" y="873760"/>
                    <a:pt x="1626870" y="871220"/>
                  </a:cubicBezTo>
                  <a:cubicBezTo>
                    <a:pt x="1626870" y="871220"/>
                    <a:pt x="1626870" y="871220"/>
                    <a:pt x="1625600" y="869950"/>
                  </a:cubicBezTo>
                  <a:cubicBezTo>
                    <a:pt x="1621790" y="867410"/>
                    <a:pt x="1607820" y="863600"/>
                    <a:pt x="1604010" y="859790"/>
                  </a:cubicBezTo>
                  <a:cubicBezTo>
                    <a:pt x="1602740" y="855980"/>
                    <a:pt x="1602740" y="850900"/>
                    <a:pt x="1601470" y="850900"/>
                  </a:cubicBezTo>
                  <a:cubicBezTo>
                    <a:pt x="1600200" y="849630"/>
                    <a:pt x="1600200" y="849630"/>
                    <a:pt x="1598930" y="850900"/>
                  </a:cubicBezTo>
                  <a:cubicBezTo>
                    <a:pt x="1596390" y="850900"/>
                    <a:pt x="1592580" y="852170"/>
                    <a:pt x="1588770" y="852170"/>
                  </a:cubicBezTo>
                  <a:cubicBezTo>
                    <a:pt x="1586230" y="853440"/>
                    <a:pt x="1579880" y="854710"/>
                    <a:pt x="1578610" y="854710"/>
                  </a:cubicBezTo>
                  <a:cubicBezTo>
                    <a:pt x="1578610" y="854710"/>
                    <a:pt x="1572260" y="854710"/>
                    <a:pt x="1569720" y="854710"/>
                  </a:cubicBezTo>
                  <a:cubicBezTo>
                    <a:pt x="1565910" y="854710"/>
                    <a:pt x="1559560" y="854710"/>
                    <a:pt x="1559560" y="854710"/>
                  </a:cubicBezTo>
                  <a:cubicBezTo>
                    <a:pt x="1558290" y="854710"/>
                    <a:pt x="1551940" y="853440"/>
                    <a:pt x="1549400" y="852170"/>
                  </a:cubicBezTo>
                  <a:cubicBezTo>
                    <a:pt x="1546860" y="852170"/>
                    <a:pt x="1545590" y="850900"/>
                    <a:pt x="1541780" y="850900"/>
                  </a:cubicBezTo>
                  <a:cubicBezTo>
                    <a:pt x="1529080" y="849630"/>
                    <a:pt x="1489710" y="850900"/>
                    <a:pt x="1461770" y="850900"/>
                  </a:cubicBezTo>
                  <a:cubicBezTo>
                    <a:pt x="1432560" y="850900"/>
                    <a:pt x="1399540" y="850900"/>
                    <a:pt x="1370330" y="850900"/>
                  </a:cubicBezTo>
                  <a:cubicBezTo>
                    <a:pt x="1342390" y="850900"/>
                    <a:pt x="1318260" y="850900"/>
                    <a:pt x="1292860" y="849630"/>
                  </a:cubicBezTo>
                  <a:cubicBezTo>
                    <a:pt x="1266190" y="849630"/>
                    <a:pt x="1240790" y="849630"/>
                    <a:pt x="1215390" y="849630"/>
                  </a:cubicBezTo>
                  <a:cubicBezTo>
                    <a:pt x="1188720" y="849630"/>
                    <a:pt x="1163320" y="849630"/>
                    <a:pt x="1136650" y="848360"/>
                  </a:cubicBezTo>
                  <a:cubicBezTo>
                    <a:pt x="1107440" y="848360"/>
                    <a:pt x="1069340" y="849630"/>
                    <a:pt x="1046480" y="845820"/>
                  </a:cubicBezTo>
                  <a:cubicBezTo>
                    <a:pt x="1033780" y="843280"/>
                    <a:pt x="1023620" y="833120"/>
                    <a:pt x="1016000" y="834390"/>
                  </a:cubicBezTo>
                  <a:cubicBezTo>
                    <a:pt x="1012190" y="834390"/>
                    <a:pt x="1012190" y="838200"/>
                    <a:pt x="1007110" y="840740"/>
                  </a:cubicBezTo>
                  <a:cubicBezTo>
                    <a:pt x="994410" y="845820"/>
                    <a:pt x="956310" y="855980"/>
                    <a:pt x="928370" y="861060"/>
                  </a:cubicBezTo>
                  <a:cubicBezTo>
                    <a:pt x="897890" y="866140"/>
                    <a:pt x="864870" y="864870"/>
                    <a:pt x="831850" y="868680"/>
                  </a:cubicBezTo>
                  <a:cubicBezTo>
                    <a:pt x="795020" y="872490"/>
                    <a:pt x="758190" y="881380"/>
                    <a:pt x="717550" y="886460"/>
                  </a:cubicBezTo>
                  <a:cubicBezTo>
                    <a:pt x="673100" y="890270"/>
                    <a:pt x="618490" y="891540"/>
                    <a:pt x="575310" y="894080"/>
                  </a:cubicBezTo>
                  <a:cubicBezTo>
                    <a:pt x="539750" y="896620"/>
                    <a:pt x="481330" y="896620"/>
                    <a:pt x="477520" y="902970"/>
                  </a:cubicBezTo>
                  <a:cubicBezTo>
                    <a:pt x="476250" y="904240"/>
                    <a:pt x="480060" y="908050"/>
                    <a:pt x="480060" y="908050"/>
                  </a:cubicBezTo>
                  <a:cubicBezTo>
                    <a:pt x="480060" y="908050"/>
                    <a:pt x="480060" y="914400"/>
                    <a:pt x="481330" y="918210"/>
                  </a:cubicBezTo>
                  <a:cubicBezTo>
                    <a:pt x="481330" y="920750"/>
                    <a:pt x="482600" y="927100"/>
                    <a:pt x="482600" y="927100"/>
                  </a:cubicBezTo>
                  <a:cubicBezTo>
                    <a:pt x="482600" y="927100"/>
                    <a:pt x="481330" y="933450"/>
                    <a:pt x="481330" y="935990"/>
                  </a:cubicBezTo>
                  <a:cubicBezTo>
                    <a:pt x="481330" y="939800"/>
                    <a:pt x="480060" y="946150"/>
                    <a:pt x="480060" y="946150"/>
                  </a:cubicBezTo>
                  <a:cubicBezTo>
                    <a:pt x="480060" y="946150"/>
                    <a:pt x="478790" y="951230"/>
                    <a:pt x="477520" y="955040"/>
                  </a:cubicBezTo>
                  <a:cubicBezTo>
                    <a:pt x="476250" y="957580"/>
                    <a:pt x="473710" y="963930"/>
                    <a:pt x="473710" y="963930"/>
                  </a:cubicBezTo>
                  <a:cubicBezTo>
                    <a:pt x="473710" y="963930"/>
                    <a:pt x="469900" y="969010"/>
                    <a:pt x="468630" y="971550"/>
                  </a:cubicBezTo>
                  <a:cubicBezTo>
                    <a:pt x="467360" y="974090"/>
                    <a:pt x="463550" y="979170"/>
                    <a:pt x="463550" y="979170"/>
                  </a:cubicBezTo>
                  <a:cubicBezTo>
                    <a:pt x="463550" y="979170"/>
                    <a:pt x="458470" y="984250"/>
                    <a:pt x="455930" y="985520"/>
                  </a:cubicBezTo>
                  <a:cubicBezTo>
                    <a:pt x="454660" y="988060"/>
                    <a:pt x="449580" y="991870"/>
                    <a:pt x="449580" y="991870"/>
                  </a:cubicBezTo>
                  <a:cubicBezTo>
                    <a:pt x="449580" y="991870"/>
                    <a:pt x="444500" y="995680"/>
                    <a:pt x="440690" y="996950"/>
                  </a:cubicBezTo>
                  <a:cubicBezTo>
                    <a:pt x="438150" y="998220"/>
                    <a:pt x="433070" y="1000760"/>
                    <a:pt x="433070" y="1000760"/>
                  </a:cubicBezTo>
                  <a:cubicBezTo>
                    <a:pt x="433070" y="1000760"/>
                    <a:pt x="426720" y="1003300"/>
                    <a:pt x="424180" y="1003300"/>
                  </a:cubicBezTo>
                  <a:cubicBezTo>
                    <a:pt x="420370" y="1004570"/>
                    <a:pt x="414020" y="1005840"/>
                    <a:pt x="414020" y="1005840"/>
                  </a:cubicBezTo>
                  <a:cubicBezTo>
                    <a:pt x="414020" y="1005840"/>
                    <a:pt x="407670" y="1005840"/>
                    <a:pt x="405130" y="1005840"/>
                  </a:cubicBezTo>
                  <a:cubicBezTo>
                    <a:pt x="401320" y="1005840"/>
                    <a:pt x="396240" y="1005840"/>
                    <a:pt x="396240" y="1005840"/>
                  </a:cubicBezTo>
                  <a:cubicBezTo>
                    <a:pt x="396240" y="1005840"/>
                    <a:pt x="396240" y="1005840"/>
                    <a:pt x="394970" y="1005840"/>
                  </a:cubicBezTo>
                  <a:cubicBezTo>
                    <a:pt x="394970" y="1005840"/>
                    <a:pt x="389890" y="1004570"/>
                    <a:pt x="386080" y="1004570"/>
                  </a:cubicBezTo>
                  <a:cubicBezTo>
                    <a:pt x="383540" y="1003300"/>
                    <a:pt x="377190" y="1002030"/>
                    <a:pt x="377190" y="1002030"/>
                  </a:cubicBezTo>
                  <a:cubicBezTo>
                    <a:pt x="377190" y="1002030"/>
                    <a:pt x="372110" y="999490"/>
                    <a:pt x="368300" y="998220"/>
                  </a:cubicBezTo>
                  <a:cubicBezTo>
                    <a:pt x="365760" y="996950"/>
                    <a:pt x="360680" y="993140"/>
                    <a:pt x="360680" y="993140"/>
                  </a:cubicBezTo>
                  <a:cubicBezTo>
                    <a:pt x="360680" y="993140"/>
                    <a:pt x="355600" y="989330"/>
                    <a:pt x="353060" y="986790"/>
                  </a:cubicBezTo>
                  <a:cubicBezTo>
                    <a:pt x="350520" y="985520"/>
                    <a:pt x="345440" y="981710"/>
                    <a:pt x="345440" y="981710"/>
                  </a:cubicBezTo>
                  <a:cubicBezTo>
                    <a:pt x="345440" y="980440"/>
                    <a:pt x="340360" y="963930"/>
                    <a:pt x="336550" y="955040"/>
                  </a:cubicBezTo>
                  <a:cubicBezTo>
                    <a:pt x="331470" y="942340"/>
                    <a:pt x="330200" y="920750"/>
                    <a:pt x="317500" y="911860"/>
                  </a:cubicBezTo>
                  <a:cubicBezTo>
                    <a:pt x="297180" y="899160"/>
                    <a:pt x="205740" y="910590"/>
                    <a:pt x="205740" y="910590"/>
                  </a:cubicBezTo>
                  <a:cubicBezTo>
                    <a:pt x="205740" y="910590"/>
                    <a:pt x="199390" y="910590"/>
                    <a:pt x="196850" y="910590"/>
                  </a:cubicBezTo>
                  <a:cubicBezTo>
                    <a:pt x="195580" y="910590"/>
                    <a:pt x="194310" y="909320"/>
                    <a:pt x="191770" y="910590"/>
                  </a:cubicBezTo>
                  <a:cubicBezTo>
                    <a:pt x="181610" y="911860"/>
                    <a:pt x="133350" y="928370"/>
                    <a:pt x="132080" y="928370"/>
                  </a:cubicBezTo>
                  <a:cubicBezTo>
                    <a:pt x="132080" y="928370"/>
                    <a:pt x="127000" y="928370"/>
                    <a:pt x="124460" y="929640"/>
                  </a:cubicBezTo>
                  <a:cubicBezTo>
                    <a:pt x="121920" y="929640"/>
                    <a:pt x="116840" y="930910"/>
                    <a:pt x="115570" y="930910"/>
                  </a:cubicBezTo>
                  <a:cubicBezTo>
                    <a:pt x="115570" y="930910"/>
                    <a:pt x="110490" y="930910"/>
                    <a:pt x="107950" y="930910"/>
                  </a:cubicBezTo>
                  <a:cubicBezTo>
                    <a:pt x="105410" y="930910"/>
                    <a:pt x="99060" y="930910"/>
                    <a:pt x="99060" y="930910"/>
                  </a:cubicBezTo>
                  <a:cubicBezTo>
                    <a:pt x="99060" y="930910"/>
                    <a:pt x="93980" y="928370"/>
                    <a:pt x="91440" y="928370"/>
                  </a:cubicBezTo>
                  <a:cubicBezTo>
                    <a:pt x="88900" y="927100"/>
                    <a:pt x="83820" y="925830"/>
                    <a:pt x="83820" y="925830"/>
                  </a:cubicBezTo>
                  <a:cubicBezTo>
                    <a:pt x="82550" y="925830"/>
                    <a:pt x="78740" y="923290"/>
                    <a:pt x="76200" y="922020"/>
                  </a:cubicBezTo>
                  <a:cubicBezTo>
                    <a:pt x="73660" y="919480"/>
                    <a:pt x="68580" y="916940"/>
                    <a:pt x="68580" y="916940"/>
                  </a:cubicBezTo>
                  <a:cubicBezTo>
                    <a:pt x="68580" y="916940"/>
                    <a:pt x="64770" y="913130"/>
                    <a:pt x="62230" y="911860"/>
                  </a:cubicBezTo>
                  <a:cubicBezTo>
                    <a:pt x="60960" y="909320"/>
                    <a:pt x="57150" y="905510"/>
                    <a:pt x="57150" y="905510"/>
                  </a:cubicBezTo>
                  <a:cubicBezTo>
                    <a:pt x="57150" y="905510"/>
                    <a:pt x="53340" y="900430"/>
                    <a:pt x="52070" y="897890"/>
                  </a:cubicBezTo>
                  <a:cubicBezTo>
                    <a:pt x="50800" y="896620"/>
                    <a:pt x="48260" y="891540"/>
                    <a:pt x="48260" y="891540"/>
                  </a:cubicBezTo>
                  <a:cubicBezTo>
                    <a:pt x="48260" y="891540"/>
                    <a:pt x="45720" y="886460"/>
                    <a:pt x="45720" y="883920"/>
                  </a:cubicBezTo>
                  <a:cubicBezTo>
                    <a:pt x="44450" y="881380"/>
                    <a:pt x="41910" y="875030"/>
                    <a:pt x="41910" y="875030"/>
                  </a:cubicBezTo>
                  <a:cubicBezTo>
                    <a:pt x="41910" y="875030"/>
                    <a:pt x="41910" y="869950"/>
                    <a:pt x="41910" y="867410"/>
                  </a:cubicBezTo>
                  <a:cubicBezTo>
                    <a:pt x="41910" y="864870"/>
                    <a:pt x="40640" y="858520"/>
                    <a:pt x="40640" y="858520"/>
                  </a:cubicBezTo>
                  <a:cubicBezTo>
                    <a:pt x="40640" y="858520"/>
                    <a:pt x="41910" y="853440"/>
                    <a:pt x="43180" y="850900"/>
                  </a:cubicBezTo>
                  <a:cubicBezTo>
                    <a:pt x="43180" y="847090"/>
                    <a:pt x="44450" y="842010"/>
                    <a:pt x="44450" y="842010"/>
                  </a:cubicBezTo>
                  <a:cubicBezTo>
                    <a:pt x="44450" y="842010"/>
                    <a:pt x="45720" y="836930"/>
                    <a:pt x="46990" y="834390"/>
                  </a:cubicBezTo>
                  <a:cubicBezTo>
                    <a:pt x="48260" y="831850"/>
                    <a:pt x="50800" y="826770"/>
                    <a:pt x="50800" y="826770"/>
                  </a:cubicBezTo>
                  <a:cubicBezTo>
                    <a:pt x="50800" y="826770"/>
                    <a:pt x="53340" y="821690"/>
                    <a:pt x="55880" y="820420"/>
                  </a:cubicBezTo>
                  <a:cubicBezTo>
                    <a:pt x="57150" y="817880"/>
                    <a:pt x="60960" y="812800"/>
                    <a:pt x="60960" y="812800"/>
                  </a:cubicBezTo>
                  <a:cubicBezTo>
                    <a:pt x="60960" y="812800"/>
                    <a:pt x="64770" y="810260"/>
                    <a:pt x="67310" y="807720"/>
                  </a:cubicBezTo>
                  <a:cubicBezTo>
                    <a:pt x="69850" y="806450"/>
                    <a:pt x="73660" y="802640"/>
                    <a:pt x="73660" y="802640"/>
                  </a:cubicBezTo>
                  <a:cubicBezTo>
                    <a:pt x="73660" y="802640"/>
                    <a:pt x="78740" y="800100"/>
                    <a:pt x="81280" y="798830"/>
                  </a:cubicBezTo>
                  <a:cubicBezTo>
                    <a:pt x="83820" y="797560"/>
                    <a:pt x="86360" y="797560"/>
                    <a:pt x="88900" y="795020"/>
                  </a:cubicBezTo>
                  <a:cubicBezTo>
                    <a:pt x="92710" y="793750"/>
                    <a:pt x="95250" y="789940"/>
                    <a:pt x="101600" y="787400"/>
                  </a:cubicBezTo>
                  <a:cubicBezTo>
                    <a:pt x="118110" y="779780"/>
                    <a:pt x="189230" y="772160"/>
                    <a:pt x="191770" y="765810"/>
                  </a:cubicBezTo>
                  <a:cubicBezTo>
                    <a:pt x="193040" y="764540"/>
                    <a:pt x="190500" y="763270"/>
                    <a:pt x="189230" y="762000"/>
                  </a:cubicBezTo>
                  <a:cubicBezTo>
                    <a:pt x="187960" y="759460"/>
                    <a:pt x="182880" y="754380"/>
                    <a:pt x="182880" y="753110"/>
                  </a:cubicBezTo>
                  <a:cubicBezTo>
                    <a:pt x="182880" y="753110"/>
                    <a:pt x="181610" y="748030"/>
                    <a:pt x="180340" y="744220"/>
                  </a:cubicBezTo>
                  <a:cubicBezTo>
                    <a:pt x="179070" y="741680"/>
                    <a:pt x="176530" y="735330"/>
                    <a:pt x="176530" y="735330"/>
                  </a:cubicBezTo>
                  <a:cubicBezTo>
                    <a:pt x="176530" y="735330"/>
                    <a:pt x="175260" y="728980"/>
                    <a:pt x="175260" y="725170"/>
                  </a:cubicBezTo>
                  <a:cubicBezTo>
                    <a:pt x="175260" y="722630"/>
                    <a:pt x="173990" y="716280"/>
                    <a:pt x="173990" y="716280"/>
                  </a:cubicBezTo>
                  <a:cubicBezTo>
                    <a:pt x="173990" y="716280"/>
                    <a:pt x="177800" y="706120"/>
                    <a:pt x="173990" y="702310"/>
                  </a:cubicBezTo>
                  <a:cubicBezTo>
                    <a:pt x="163830" y="690880"/>
                    <a:pt x="82550" y="689610"/>
                    <a:pt x="62230" y="684530"/>
                  </a:cubicBezTo>
                  <a:cubicBezTo>
                    <a:pt x="53340" y="683260"/>
                    <a:pt x="49530" y="681990"/>
                    <a:pt x="44450" y="679450"/>
                  </a:cubicBezTo>
                  <a:cubicBezTo>
                    <a:pt x="39370" y="676910"/>
                    <a:pt x="33020" y="674370"/>
                    <a:pt x="29210" y="670560"/>
                  </a:cubicBezTo>
                  <a:cubicBezTo>
                    <a:pt x="24130" y="666750"/>
                    <a:pt x="20320" y="661670"/>
                    <a:pt x="16510" y="657860"/>
                  </a:cubicBezTo>
                  <a:cubicBezTo>
                    <a:pt x="12700" y="652780"/>
                    <a:pt x="8890" y="647700"/>
                    <a:pt x="6350" y="641350"/>
                  </a:cubicBezTo>
                  <a:cubicBezTo>
                    <a:pt x="3810" y="636270"/>
                    <a:pt x="2540" y="631190"/>
                    <a:pt x="1270" y="624840"/>
                  </a:cubicBezTo>
                  <a:cubicBezTo>
                    <a:pt x="0" y="618490"/>
                    <a:pt x="0" y="607060"/>
                    <a:pt x="0" y="60706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5394305" y="8794432"/>
            <a:ext cx="1584008" cy="793432"/>
            <a:chOff x="0" y="0"/>
            <a:chExt cx="2112010" cy="1057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49530"/>
              <a:ext cx="2016760" cy="961390"/>
            </a:xfrm>
            <a:custGeom>
              <a:avLst/>
              <a:gdLst/>
              <a:ahLst/>
              <a:cxnLst/>
              <a:rect r="r" b="b" t="t" l="l"/>
              <a:pathLst>
                <a:path h="961390" w="2016760">
                  <a:moveTo>
                    <a:pt x="508000" y="15240"/>
                  </a:moveTo>
                  <a:cubicBezTo>
                    <a:pt x="775970" y="69850"/>
                    <a:pt x="935990" y="50800"/>
                    <a:pt x="1079500" y="62230"/>
                  </a:cubicBezTo>
                  <a:cubicBezTo>
                    <a:pt x="1242060" y="76200"/>
                    <a:pt x="1568450" y="170180"/>
                    <a:pt x="1597660" y="139700"/>
                  </a:cubicBezTo>
                  <a:cubicBezTo>
                    <a:pt x="1605280" y="130810"/>
                    <a:pt x="1584960" y="110490"/>
                    <a:pt x="1592580" y="104140"/>
                  </a:cubicBezTo>
                  <a:cubicBezTo>
                    <a:pt x="1605280" y="91440"/>
                    <a:pt x="1685290" y="113030"/>
                    <a:pt x="1728470" y="128270"/>
                  </a:cubicBezTo>
                  <a:cubicBezTo>
                    <a:pt x="1770380" y="142240"/>
                    <a:pt x="1813560" y="165100"/>
                    <a:pt x="1849120" y="193040"/>
                  </a:cubicBezTo>
                  <a:cubicBezTo>
                    <a:pt x="1884680" y="220980"/>
                    <a:pt x="1917700" y="256540"/>
                    <a:pt x="1943100" y="294640"/>
                  </a:cubicBezTo>
                  <a:cubicBezTo>
                    <a:pt x="1968500" y="332740"/>
                    <a:pt x="1987550" y="377190"/>
                    <a:pt x="2000250" y="420370"/>
                  </a:cubicBezTo>
                  <a:cubicBezTo>
                    <a:pt x="2011680" y="464820"/>
                    <a:pt x="2016760" y="513080"/>
                    <a:pt x="2012950" y="557530"/>
                  </a:cubicBezTo>
                  <a:cubicBezTo>
                    <a:pt x="2010410" y="603250"/>
                    <a:pt x="1998980" y="650240"/>
                    <a:pt x="1982470" y="692150"/>
                  </a:cubicBezTo>
                  <a:cubicBezTo>
                    <a:pt x="1964690" y="734060"/>
                    <a:pt x="1939290" y="775970"/>
                    <a:pt x="1910080" y="810260"/>
                  </a:cubicBezTo>
                  <a:cubicBezTo>
                    <a:pt x="1879600" y="844550"/>
                    <a:pt x="1842770" y="875030"/>
                    <a:pt x="1803400" y="897890"/>
                  </a:cubicBezTo>
                  <a:cubicBezTo>
                    <a:pt x="1764030" y="920750"/>
                    <a:pt x="1719580" y="938530"/>
                    <a:pt x="1675130" y="947420"/>
                  </a:cubicBezTo>
                  <a:cubicBezTo>
                    <a:pt x="1630680" y="957580"/>
                    <a:pt x="1582420" y="958850"/>
                    <a:pt x="1536700" y="953770"/>
                  </a:cubicBezTo>
                  <a:cubicBezTo>
                    <a:pt x="1492250" y="948690"/>
                    <a:pt x="1445260" y="934720"/>
                    <a:pt x="1404620" y="915670"/>
                  </a:cubicBezTo>
                  <a:cubicBezTo>
                    <a:pt x="1363980" y="896620"/>
                    <a:pt x="1323340" y="868680"/>
                    <a:pt x="1291590" y="836930"/>
                  </a:cubicBezTo>
                  <a:cubicBezTo>
                    <a:pt x="1258570" y="805180"/>
                    <a:pt x="1229360" y="767080"/>
                    <a:pt x="1209040" y="726440"/>
                  </a:cubicBezTo>
                  <a:cubicBezTo>
                    <a:pt x="1187450" y="685800"/>
                    <a:pt x="1172210" y="640080"/>
                    <a:pt x="1165860" y="595630"/>
                  </a:cubicBezTo>
                  <a:cubicBezTo>
                    <a:pt x="1159510" y="549910"/>
                    <a:pt x="1159510" y="501650"/>
                    <a:pt x="1167130" y="457200"/>
                  </a:cubicBezTo>
                  <a:cubicBezTo>
                    <a:pt x="1174750" y="412750"/>
                    <a:pt x="1191260" y="367030"/>
                    <a:pt x="1212850" y="326390"/>
                  </a:cubicBezTo>
                  <a:cubicBezTo>
                    <a:pt x="1234440" y="287020"/>
                    <a:pt x="1263650" y="248920"/>
                    <a:pt x="1297940" y="217170"/>
                  </a:cubicBezTo>
                  <a:cubicBezTo>
                    <a:pt x="1330960" y="186690"/>
                    <a:pt x="1371600" y="160020"/>
                    <a:pt x="1412240" y="140970"/>
                  </a:cubicBezTo>
                  <a:cubicBezTo>
                    <a:pt x="1454150" y="123190"/>
                    <a:pt x="1501140" y="110490"/>
                    <a:pt x="1545590" y="105410"/>
                  </a:cubicBezTo>
                  <a:cubicBezTo>
                    <a:pt x="1591310" y="101600"/>
                    <a:pt x="1639570" y="104140"/>
                    <a:pt x="1684020" y="114300"/>
                  </a:cubicBezTo>
                  <a:cubicBezTo>
                    <a:pt x="1728470" y="124460"/>
                    <a:pt x="1772920" y="143510"/>
                    <a:pt x="1811020" y="167640"/>
                  </a:cubicBezTo>
                  <a:cubicBezTo>
                    <a:pt x="1850390" y="190500"/>
                    <a:pt x="1887220" y="222250"/>
                    <a:pt x="1915160" y="257810"/>
                  </a:cubicBezTo>
                  <a:cubicBezTo>
                    <a:pt x="1944370" y="292100"/>
                    <a:pt x="1969770" y="334010"/>
                    <a:pt x="1985010" y="377190"/>
                  </a:cubicBezTo>
                  <a:cubicBezTo>
                    <a:pt x="2001520" y="419100"/>
                    <a:pt x="2011680" y="466090"/>
                    <a:pt x="2014220" y="511810"/>
                  </a:cubicBezTo>
                  <a:cubicBezTo>
                    <a:pt x="2015490" y="557530"/>
                    <a:pt x="2010410" y="605790"/>
                    <a:pt x="1997710" y="648970"/>
                  </a:cubicBezTo>
                  <a:cubicBezTo>
                    <a:pt x="1985010" y="692150"/>
                    <a:pt x="1963420" y="736600"/>
                    <a:pt x="1938020" y="773430"/>
                  </a:cubicBezTo>
                  <a:cubicBezTo>
                    <a:pt x="1912620" y="810260"/>
                    <a:pt x="1878330" y="845820"/>
                    <a:pt x="1842770" y="872490"/>
                  </a:cubicBezTo>
                  <a:cubicBezTo>
                    <a:pt x="1805940" y="900430"/>
                    <a:pt x="1762760" y="922020"/>
                    <a:pt x="1719580" y="935990"/>
                  </a:cubicBezTo>
                  <a:cubicBezTo>
                    <a:pt x="1676400" y="949960"/>
                    <a:pt x="1651000" y="955040"/>
                    <a:pt x="1583690" y="957580"/>
                  </a:cubicBezTo>
                  <a:cubicBezTo>
                    <a:pt x="1389380" y="961390"/>
                    <a:pt x="698500" y="887730"/>
                    <a:pt x="459740" y="835660"/>
                  </a:cubicBezTo>
                  <a:cubicBezTo>
                    <a:pt x="344170" y="810260"/>
                    <a:pt x="266700" y="782320"/>
                    <a:pt x="208280" y="751840"/>
                  </a:cubicBezTo>
                  <a:cubicBezTo>
                    <a:pt x="172720" y="734060"/>
                    <a:pt x="152400" y="717550"/>
                    <a:pt x="129540" y="694690"/>
                  </a:cubicBezTo>
                  <a:cubicBezTo>
                    <a:pt x="106680" y="673100"/>
                    <a:pt x="85090" y="647700"/>
                    <a:pt x="67310" y="621030"/>
                  </a:cubicBezTo>
                  <a:cubicBezTo>
                    <a:pt x="49530" y="594360"/>
                    <a:pt x="35560" y="565150"/>
                    <a:pt x="24130" y="534670"/>
                  </a:cubicBezTo>
                  <a:cubicBezTo>
                    <a:pt x="13970" y="504190"/>
                    <a:pt x="6350" y="472440"/>
                    <a:pt x="3810" y="440690"/>
                  </a:cubicBezTo>
                  <a:cubicBezTo>
                    <a:pt x="0" y="408940"/>
                    <a:pt x="1270" y="374650"/>
                    <a:pt x="6350" y="344170"/>
                  </a:cubicBezTo>
                  <a:cubicBezTo>
                    <a:pt x="10160" y="312420"/>
                    <a:pt x="19050" y="279400"/>
                    <a:pt x="31750" y="250190"/>
                  </a:cubicBezTo>
                  <a:cubicBezTo>
                    <a:pt x="43180" y="220980"/>
                    <a:pt x="59690" y="191770"/>
                    <a:pt x="78740" y="166370"/>
                  </a:cubicBezTo>
                  <a:cubicBezTo>
                    <a:pt x="97790" y="139700"/>
                    <a:pt x="119380" y="115570"/>
                    <a:pt x="144780" y="95250"/>
                  </a:cubicBezTo>
                  <a:cubicBezTo>
                    <a:pt x="168910" y="74930"/>
                    <a:pt x="196850" y="55880"/>
                    <a:pt x="224790" y="41910"/>
                  </a:cubicBezTo>
                  <a:cubicBezTo>
                    <a:pt x="254000" y="27940"/>
                    <a:pt x="285750" y="16510"/>
                    <a:pt x="316230" y="10160"/>
                  </a:cubicBezTo>
                  <a:cubicBezTo>
                    <a:pt x="347980" y="2540"/>
                    <a:pt x="381000" y="0"/>
                    <a:pt x="412750" y="1270"/>
                  </a:cubicBezTo>
                  <a:cubicBezTo>
                    <a:pt x="444500" y="1270"/>
                    <a:pt x="508000" y="15240"/>
                    <a:pt x="508000" y="15240"/>
                  </a:cubicBezTo>
                </a:path>
              </a:pathLst>
            </a:custGeom>
            <a:solidFill>
              <a:srgbClr val="402F6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699932" y="8279130"/>
            <a:ext cx="3769995" cy="1650683"/>
            <a:chOff x="0" y="0"/>
            <a:chExt cx="5026660" cy="22009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4450"/>
              <a:ext cx="4931410" cy="2138680"/>
            </a:xfrm>
            <a:custGeom>
              <a:avLst/>
              <a:gdLst/>
              <a:ahLst/>
              <a:cxnLst/>
              <a:rect r="r" b="b" t="t" l="l"/>
              <a:pathLst>
                <a:path h="2138680" w="4931410">
                  <a:moveTo>
                    <a:pt x="0" y="1475740"/>
                  </a:moveTo>
                  <a:cubicBezTo>
                    <a:pt x="213360" y="840740"/>
                    <a:pt x="156210" y="607060"/>
                    <a:pt x="246380" y="529590"/>
                  </a:cubicBezTo>
                  <a:cubicBezTo>
                    <a:pt x="339090" y="452120"/>
                    <a:pt x="574040" y="546100"/>
                    <a:pt x="726440" y="533400"/>
                  </a:cubicBezTo>
                  <a:cubicBezTo>
                    <a:pt x="867410" y="520700"/>
                    <a:pt x="994410" y="477520"/>
                    <a:pt x="1130300" y="462280"/>
                  </a:cubicBezTo>
                  <a:cubicBezTo>
                    <a:pt x="1264920" y="447040"/>
                    <a:pt x="1402080" y="459740"/>
                    <a:pt x="1539240" y="443230"/>
                  </a:cubicBezTo>
                  <a:cubicBezTo>
                    <a:pt x="1681480" y="426720"/>
                    <a:pt x="1824990" y="387350"/>
                    <a:pt x="1967230" y="360680"/>
                  </a:cubicBezTo>
                  <a:cubicBezTo>
                    <a:pt x="2106930" y="334010"/>
                    <a:pt x="2245360" y="306070"/>
                    <a:pt x="2383790" y="283210"/>
                  </a:cubicBezTo>
                  <a:cubicBezTo>
                    <a:pt x="2520950" y="261620"/>
                    <a:pt x="2655570" y="248920"/>
                    <a:pt x="2794000" y="228600"/>
                  </a:cubicBezTo>
                  <a:cubicBezTo>
                    <a:pt x="2936240" y="208280"/>
                    <a:pt x="3086100" y="186690"/>
                    <a:pt x="3227070" y="162560"/>
                  </a:cubicBezTo>
                  <a:cubicBezTo>
                    <a:pt x="3360420" y="138430"/>
                    <a:pt x="3483610" y="109220"/>
                    <a:pt x="3616960" y="83820"/>
                  </a:cubicBezTo>
                  <a:cubicBezTo>
                    <a:pt x="3757930" y="57150"/>
                    <a:pt x="3944620" y="0"/>
                    <a:pt x="4052570" y="6350"/>
                  </a:cubicBezTo>
                  <a:cubicBezTo>
                    <a:pt x="4118610" y="10160"/>
                    <a:pt x="4166870" y="53340"/>
                    <a:pt x="4210050" y="53340"/>
                  </a:cubicBezTo>
                  <a:cubicBezTo>
                    <a:pt x="4241800" y="53340"/>
                    <a:pt x="4260850" y="31750"/>
                    <a:pt x="4292600" y="26670"/>
                  </a:cubicBezTo>
                  <a:cubicBezTo>
                    <a:pt x="4335780" y="20320"/>
                    <a:pt x="4398010" y="20320"/>
                    <a:pt x="4447540" y="29210"/>
                  </a:cubicBezTo>
                  <a:cubicBezTo>
                    <a:pt x="4498340" y="38100"/>
                    <a:pt x="4549140" y="55880"/>
                    <a:pt x="4594860" y="80010"/>
                  </a:cubicBezTo>
                  <a:cubicBezTo>
                    <a:pt x="4639310" y="105410"/>
                    <a:pt x="4692650" y="149860"/>
                    <a:pt x="4716780" y="176530"/>
                  </a:cubicBezTo>
                  <a:cubicBezTo>
                    <a:pt x="4729480" y="190500"/>
                    <a:pt x="4734560" y="208280"/>
                    <a:pt x="4740910" y="213360"/>
                  </a:cubicBezTo>
                  <a:cubicBezTo>
                    <a:pt x="4744720" y="215900"/>
                    <a:pt x="4747260" y="213360"/>
                    <a:pt x="4749800" y="215900"/>
                  </a:cubicBezTo>
                  <a:cubicBezTo>
                    <a:pt x="4757420" y="222250"/>
                    <a:pt x="4765040" y="247650"/>
                    <a:pt x="4773930" y="261620"/>
                  </a:cubicBezTo>
                  <a:cubicBezTo>
                    <a:pt x="4782820" y="276860"/>
                    <a:pt x="4796790" y="292100"/>
                    <a:pt x="4801870" y="306070"/>
                  </a:cubicBezTo>
                  <a:cubicBezTo>
                    <a:pt x="4806950" y="314960"/>
                    <a:pt x="4805680" y="322580"/>
                    <a:pt x="4809490" y="330200"/>
                  </a:cubicBezTo>
                  <a:cubicBezTo>
                    <a:pt x="4812030" y="339090"/>
                    <a:pt x="4817110" y="344170"/>
                    <a:pt x="4820920" y="354330"/>
                  </a:cubicBezTo>
                  <a:cubicBezTo>
                    <a:pt x="4824730" y="367030"/>
                    <a:pt x="4824730" y="388620"/>
                    <a:pt x="4828540" y="405130"/>
                  </a:cubicBezTo>
                  <a:cubicBezTo>
                    <a:pt x="4832350" y="422910"/>
                    <a:pt x="4839970" y="441960"/>
                    <a:pt x="4841240" y="455930"/>
                  </a:cubicBezTo>
                  <a:cubicBezTo>
                    <a:pt x="4842510" y="466090"/>
                    <a:pt x="4839970" y="473710"/>
                    <a:pt x="4839970" y="481330"/>
                  </a:cubicBezTo>
                  <a:cubicBezTo>
                    <a:pt x="4839970" y="490220"/>
                    <a:pt x="4843780" y="497840"/>
                    <a:pt x="4843780" y="508000"/>
                  </a:cubicBezTo>
                  <a:cubicBezTo>
                    <a:pt x="4843780" y="521970"/>
                    <a:pt x="4837430" y="541020"/>
                    <a:pt x="4834890" y="558800"/>
                  </a:cubicBezTo>
                  <a:cubicBezTo>
                    <a:pt x="4832350" y="575310"/>
                    <a:pt x="4834890" y="596900"/>
                    <a:pt x="4831080" y="610870"/>
                  </a:cubicBezTo>
                  <a:cubicBezTo>
                    <a:pt x="4828540" y="619760"/>
                    <a:pt x="4823460" y="626110"/>
                    <a:pt x="4820920" y="635000"/>
                  </a:cubicBezTo>
                  <a:cubicBezTo>
                    <a:pt x="4818380" y="642620"/>
                    <a:pt x="4819650" y="651510"/>
                    <a:pt x="4817110" y="660400"/>
                  </a:cubicBezTo>
                  <a:cubicBezTo>
                    <a:pt x="4812030" y="674370"/>
                    <a:pt x="4799330" y="690880"/>
                    <a:pt x="4791710" y="706120"/>
                  </a:cubicBezTo>
                  <a:cubicBezTo>
                    <a:pt x="4784090" y="721360"/>
                    <a:pt x="4779010" y="741680"/>
                    <a:pt x="4772660" y="754380"/>
                  </a:cubicBezTo>
                  <a:cubicBezTo>
                    <a:pt x="4766310" y="762000"/>
                    <a:pt x="4759960" y="767080"/>
                    <a:pt x="4754880" y="773430"/>
                  </a:cubicBezTo>
                  <a:cubicBezTo>
                    <a:pt x="4749800" y="781050"/>
                    <a:pt x="4748530" y="788670"/>
                    <a:pt x="4742180" y="796290"/>
                  </a:cubicBezTo>
                  <a:cubicBezTo>
                    <a:pt x="4733290" y="807720"/>
                    <a:pt x="4712970" y="822960"/>
                    <a:pt x="4704080" y="831850"/>
                  </a:cubicBezTo>
                  <a:cubicBezTo>
                    <a:pt x="4699000" y="836930"/>
                    <a:pt x="4692650" y="839470"/>
                    <a:pt x="4693920" y="843280"/>
                  </a:cubicBezTo>
                  <a:cubicBezTo>
                    <a:pt x="4697730" y="857250"/>
                    <a:pt x="4794250" y="859790"/>
                    <a:pt x="4829810" y="901700"/>
                  </a:cubicBezTo>
                  <a:cubicBezTo>
                    <a:pt x="4888230" y="970280"/>
                    <a:pt x="4917440" y="1154430"/>
                    <a:pt x="4923790" y="1294130"/>
                  </a:cubicBezTo>
                  <a:cubicBezTo>
                    <a:pt x="4931410" y="1449070"/>
                    <a:pt x="4931410" y="1656080"/>
                    <a:pt x="4852670" y="1789430"/>
                  </a:cubicBezTo>
                  <a:cubicBezTo>
                    <a:pt x="4775200" y="1924050"/>
                    <a:pt x="4594860" y="2047240"/>
                    <a:pt x="4453890" y="2095500"/>
                  </a:cubicBezTo>
                  <a:cubicBezTo>
                    <a:pt x="4328160" y="2138680"/>
                    <a:pt x="4191000" y="2096770"/>
                    <a:pt x="4058920" y="2098040"/>
                  </a:cubicBezTo>
                  <a:cubicBezTo>
                    <a:pt x="3923030" y="2099310"/>
                    <a:pt x="3784600" y="2099310"/>
                    <a:pt x="3648710" y="2100580"/>
                  </a:cubicBezTo>
                  <a:cubicBezTo>
                    <a:pt x="3511550" y="2101850"/>
                    <a:pt x="3378200" y="2101850"/>
                    <a:pt x="3238500" y="2101850"/>
                  </a:cubicBezTo>
                  <a:cubicBezTo>
                    <a:pt x="3092450" y="2103120"/>
                    <a:pt x="2934970" y="2108200"/>
                    <a:pt x="2787650" y="2104390"/>
                  </a:cubicBezTo>
                  <a:cubicBezTo>
                    <a:pt x="2645410" y="2100580"/>
                    <a:pt x="2508250" y="2089150"/>
                    <a:pt x="2368550" y="2080260"/>
                  </a:cubicBezTo>
                  <a:cubicBezTo>
                    <a:pt x="2228850" y="2072640"/>
                    <a:pt x="2090420" y="2063750"/>
                    <a:pt x="1950720" y="2054860"/>
                  </a:cubicBezTo>
                  <a:cubicBezTo>
                    <a:pt x="1812290" y="2045970"/>
                    <a:pt x="1672590" y="2038350"/>
                    <a:pt x="1534160" y="2029460"/>
                  </a:cubicBezTo>
                  <a:cubicBezTo>
                    <a:pt x="1397000" y="2021840"/>
                    <a:pt x="1258570" y="2009140"/>
                    <a:pt x="1122680" y="2005330"/>
                  </a:cubicBezTo>
                  <a:cubicBezTo>
                    <a:pt x="989330" y="2002790"/>
                    <a:pt x="867410" y="2028190"/>
                    <a:pt x="725170" y="2006600"/>
                  </a:cubicBezTo>
                  <a:cubicBezTo>
                    <a:pt x="553720" y="1981200"/>
                    <a:pt x="290830" y="1936750"/>
                    <a:pt x="170180" y="1831340"/>
                  </a:cubicBezTo>
                  <a:cubicBezTo>
                    <a:pt x="69850" y="1744980"/>
                    <a:pt x="0" y="1475740"/>
                    <a:pt x="0" y="1475740"/>
                  </a:cubicBezTo>
                </a:path>
              </a:pathLst>
            </a:custGeom>
            <a:solidFill>
              <a:srgbClr val="1646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-178117" y="8003857"/>
            <a:ext cx="3491865" cy="1953577"/>
            <a:chOff x="0" y="0"/>
            <a:chExt cx="4655820" cy="2604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15240"/>
              <a:ext cx="4579620" cy="2567940"/>
            </a:xfrm>
            <a:custGeom>
              <a:avLst/>
              <a:gdLst/>
              <a:ahLst/>
              <a:cxnLst/>
              <a:rect r="r" b="b" t="t" l="l"/>
              <a:pathLst>
                <a:path h="2567940" w="4579620">
                  <a:moveTo>
                    <a:pt x="0" y="560070"/>
                  </a:moveTo>
                  <a:cubicBezTo>
                    <a:pt x="64770" y="363220"/>
                    <a:pt x="102870" y="309880"/>
                    <a:pt x="130810" y="281940"/>
                  </a:cubicBezTo>
                  <a:cubicBezTo>
                    <a:pt x="147320" y="264160"/>
                    <a:pt x="161290" y="264160"/>
                    <a:pt x="179070" y="245110"/>
                  </a:cubicBezTo>
                  <a:cubicBezTo>
                    <a:pt x="213360" y="209550"/>
                    <a:pt x="229870" y="104140"/>
                    <a:pt x="300990" y="64770"/>
                  </a:cubicBezTo>
                  <a:cubicBezTo>
                    <a:pt x="415290" y="0"/>
                    <a:pt x="711200" y="24130"/>
                    <a:pt x="886460" y="35560"/>
                  </a:cubicBezTo>
                  <a:cubicBezTo>
                    <a:pt x="1029970" y="45720"/>
                    <a:pt x="1146810" y="96520"/>
                    <a:pt x="1277620" y="109220"/>
                  </a:cubicBezTo>
                  <a:cubicBezTo>
                    <a:pt x="1408430" y="120650"/>
                    <a:pt x="1541780" y="107950"/>
                    <a:pt x="1672590" y="109220"/>
                  </a:cubicBezTo>
                  <a:cubicBezTo>
                    <a:pt x="1804670" y="110490"/>
                    <a:pt x="1935480" y="93980"/>
                    <a:pt x="2066290" y="114300"/>
                  </a:cubicBezTo>
                  <a:cubicBezTo>
                    <a:pt x="2203450" y="135890"/>
                    <a:pt x="2339340" y="213360"/>
                    <a:pt x="2476500" y="243840"/>
                  </a:cubicBezTo>
                  <a:cubicBezTo>
                    <a:pt x="2609850" y="271780"/>
                    <a:pt x="2743200" y="285750"/>
                    <a:pt x="2877820" y="292100"/>
                  </a:cubicBezTo>
                  <a:cubicBezTo>
                    <a:pt x="3013710" y="298450"/>
                    <a:pt x="3152140" y="299720"/>
                    <a:pt x="3285490" y="281940"/>
                  </a:cubicBezTo>
                  <a:cubicBezTo>
                    <a:pt x="3416300" y="265430"/>
                    <a:pt x="3540760" y="179070"/>
                    <a:pt x="3669030" y="191770"/>
                  </a:cubicBezTo>
                  <a:cubicBezTo>
                    <a:pt x="3808730" y="204470"/>
                    <a:pt x="4006850" y="293370"/>
                    <a:pt x="4091940" y="381000"/>
                  </a:cubicBezTo>
                  <a:cubicBezTo>
                    <a:pt x="4155440" y="444500"/>
                    <a:pt x="4137660" y="532130"/>
                    <a:pt x="4191000" y="612140"/>
                  </a:cubicBezTo>
                  <a:cubicBezTo>
                    <a:pt x="4263390" y="720090"/>
                    <a:pt x="4466590" y="820420"/>
                    <a:pt x="4525010" y="951230"/>
                  </a:cubicBezTo>
                  <a:cubicBezTo>
                    <a:pt x="4579620" y="1071880"/>
                    <a:pt x="4547870" y="1224280"/>
                    <a:pt x="4551680" y="1361440"/>
                  </a:cubicBezTo>
                  <a:cubicBezTo>
                    <a:pt x="4556760" y="1498600"/>
                    <a:pt x="4565650" y="1635760"/>
                    <a:pt x="4552950" y="1772920"/>
                  </a:cubicBezTo>
                  <a:cubicBezTo>
                    <a:pt x="4541520" y="1911350"/>
                    <a:pt x="4542790" y="2067560"/>
                    <a:pt x="4479290" y="2189480"/>
                  </a:cubicBezTo>
                  <a:cubicBezTo>
                    <a:pt x="4411980" y="2316480"/>
                    <a:pt x="4240530" y="2482850"/>
                    <a:pt x="4150360" y="2513330"/>
                  </a:cubicBezTo>
                  <a:cubicBezTo>
                    <a:pt x="4102100" y="2528570"/>
                    <a:pt x="4052570" y="2485390"/>
                    <a:pt x="4023360" y="2495550"/>
                  </a:cubicBezTo>
                  <a:cubicBezTo>
                    <a:pt x="4003040" y="2501900"/>
                    <a:pt x="4005580" y="2528570"/>
                    <a:pt x="3978910" y="2538730"/>
                  </a:cubicBezTo>
                  <a:cubicBezTo>
                    <a:pt x="3900170" y="2567940"/>
                    <a:pt x="3608070" y="2553970"/>
                    <a:pt x="3436620" y="2519680"/>
                  </a:cubicBezTo>
                  <a:cubicBezTo>
                    <a:pt x="3272790" y="2486660"/>
                    <a:pt x="3089910" y="2366010"/>
                    <a:pt x="2970530" y="2344420"/>
                  </a:cubicBezTo>
                  <a:cubicBezTo>
                    <a:pt x="2898140" y="2331720"/>
                    <a:pt x="2830830" y="2338070"/>
                    <a:pt x="2794000" y="2344420"/>
                  </a:cubicBezTo>
                  <a:cubicBezTo>
                    <a:pt x="2776220" y="2348230"/>
                    <a:pt x="2755900" y="2358390"/>
                    <a:pt x="2755900" y="2358390"/>
                  </a:cubicBezTo>
                  <a:cubicBezTo>
                    <a:pt x="2754630" y="2359660"/>
                    <a:pt x="2717800" y="2363470"/>
                    <a:pt x="2700020" y="2364740"/>
                  </a:cubicBezTo>
                  <a:cubicBezTo>
                    <a:pt x="2680970" y="2367280"/>
                    <a:pt x="2644140" y="2371090"/>
                    <a:pt x="2642870" y="2371090"/>
                  </a:cubicBezTo>
                  <a:cubicBezTo>
                    <a:pt x="2642870" y="2371090"/>
                    <a:pt x="2559050" y="2372360"/>
                    <a:pt x="2542540" y="2369820"/>
                  </a:cubicBezTo>
                  <a:cubicBezTo>
                    <a:pt x="2536190" y="2368550"/>
                    <a:pt x="2536190" y="2367280"/>
                    <a:pt x="2529840" y="2366010"/>
                  </a:cubicBezTo>
                  <a:cubicBezTo>
                    <a:pt x="2503170" y="2362200"/>
                    <a:pt x="2404110" y="2358390"/>
                    <a:pt x="2338070" y="2358390"/>
                  </a:cubicBezTo>
                  <a:cubicBezTo>
                    <a:pt x="2266950" y="2358390"/>
                    <a:pt x="2199640" y="2367280"/>
                    <a:pt x="2114550" y="2369820"/>
                  </a:cubicBezTo>
                  <a:cubicBezTo>
                    <a:pt x="2000250" y="2372360"/>
                    <a:pt x="1847850" y="2371090"/>
                    <a:pt x="1714500" y="2371090"/>
                  </a:cubicBezTo>
                  <a:cubicBezTo>
                    <a:pt x="1578610" y="2369820"/>
                    <a:pt x="1446530" y="2377440"/>
                    <a:pt x="1305560" y="2367280"/>
                  </a:cubicBezTo>
                  <a:cubicBezTo>
                    <a:pt x="1150620" y="2354580"/>
                    <a:pt x="892810" y="2277110"/>
                    <a:pt x="822960" y="2298700"/>
                  </a:cubicBezTo>
                  <a:cubicBezTo>
                    <a:pt x="800100" y="2306320"/>
                    <a:pt x="800100" y="2322830"/>
                    <a:pt x="782320" y="2334260"/>
                  </a:cubicBezTo>
                  <a:cubicBezTo>
                    <a:pt x="760730" y="2349500"/>
                    <a:pt x="727710" y="2367280"/>
                    <a:pt x="697230" y="2378710"/>
                  </a:cubicBezTo>
                  <a:cubicBezTo>
                    <a:pt x="668020" y="2390140"/>
                    <a:pt x="635000" y="2397760"/>
                    <a:pt x="604520" y="2401570"/>
                  </a:cubicBezTo>
                  <a:cubicBezTo>
                    <a:pt x="572770" y="2405380"/>
                    <a:pt x="539750" y="2405380"/>
                    <a:pt x="508000" y="2401570"/>
                  </a:cubicBezTo>
                  <a:cubicBezTo>
                    <a:pt x="476250" y="2397760"/>
                    <a:pt x="443230" y="2390140"/>
                    <a:pt x="414020" y="2378710"/>
                  </a:cubicBezTo>
                  <a:cubicBezTo>
                    <a:pt x="383540" y="2367280"/>
                    <a:pt x="354330" y="2352040"/>
                    <a:pt x="328930" y="2334260"/>
                  </a:cubicBezTo>
                  <a:cubicBezTo>
                    <a:pt x="302260" y="2316480"/>
                    <a:pt x="278130" y="2293620"/>
                    <a:pt x="256540" y="2270760"/>
                  </a:cubicBezTo>
                  <a:cubicBezTo>
                    <a:pt x="234950" y="2246630"/>
                    <a:pt x="215900" y="2218690"/>
                    <a:pt x="201930" y="2190750"/>
                  </a:cubicBezTo>
                  <a:cubicBezTo>
                    <a:pt x="186690" y="2162810"/>
                    <a:pt x="175260" y="2132330"/>
                    <a:pt x="167640" y="2100580"/>
                  </a:cubicBezTo>
                  <a:cubicBezTo>
                    <a:pt x="160020" y="2070100"/>
                    <a:pt x="156210" y="2005330"/>
                    <a:pt x="156210" y="2005330"/>
                  </a:cubicBezTo>
                  <a:cubicBezTo>
                    <a:pt x="156210" y="2005330"/>
                    <a:pt x="149860" y="1911350"/>
                    <a:pt x="152400" y="1842770"/>
                  </a:cubicBezTo>
                  <a:cubicBezTo>
                    <a:pt x="158750" y="1724660"/>
                    <a:pt x="213360" y="1513840"/>
                    <a:pt x="212090" y="1362710"/>
                  </a:cubicBezTo>
                  <a:cubicBezTo>
                    <a:pt x="212090" y="1226820"/>
                    <a:pt x="186690" y="1032510"/>
                    <a:pt x="161290" y="974090"/>
                  </a:cubicBezTo>
                  <a:cubicBezTo>
                    <a:pt x="152400" y="955040"/>
                    <a:pt x="142240" y="951230"/>
                    <a:pt x="132080" y="939800"/>
                  </a:cubicBezTo>
                  <a:cubicBezTo>
                    <a:pt x="120650" y="927100"/>
                    <a:pt x="102870" y="914400"/>
                    <a:pt x="93980" y="904240"/>
                  </a:cubicBezTo>
                  <a:cubicBezTo>
                    <a:pt x="87630" y="895350"/>
                    <a:pt x="86360" y="887730"/>
                    <a:pt x="81280" y="880110"/>
                  </a:cubicBezTo>
                  <a:cubicBezTo>
                    <a:pt x="77470" y="873760"/>
                    <a:pt x="69850" y="868680"/>
                    <a:pt x="64770" y="861060"/>
                  </a:cubicBezTo>
                  <a:cubicBezTo>
                    <a:pt x="57150" y="848360"/>
                    <a:pt x="53340" y="828040"/>
                    <a:pt x="45720" y="811530"/>
                  </a:cubicBezTo>
                  <a:cubicBezTo>
                    <a:pt x="38100" y="796290"/>
                    <a:pt x="24130" y="777240"/>
                    <a:pt x="21590" y="765810"/>
                  </a:cubicBezTo>
                  <a:cubicBezTo>
                    <a:pt x="20320" y="759460"/>
                    <a:pt x="22860" y="756920"/>
                    <a:pt x="21590" y="750570"/>
                  </a:cubicBezTo>
                  <a:cubicBezTo>
                    <a:pt x="20320" y="741680"/>
                    <a:pt x="11430" y="731520"/>
                    <a:pt x="7620" y="715010"/>
                  </a:cubicBezTo>
                  <a:cubicBezTo>
                    <a:pt x="1270" y="681990"/>
                    <a:pt x="0" y="560070"/>
                    <a:pt x="0" y="560070"/>
                  </a:cubicBezTo>
                  <a:moveTo>
                    <a:pt x="996950" y="1363980"/>
                  </a:moveTo>
                  <a:cubicBezTo>
                    <a:pt x="1169670" y="1376680"/>
                    <a:pt x="1168400" y="1372870"/>
                    <a:pt x="1169670" y="1371600"/>
                  </a:cubicBezTo>
                  <a:cubicBezTo>
                    <a:pt x="1169670" y="1371600"/>
                    <a:pt x="1187450" y="1338580"/>
                    <a:pt x="1196340" y="1322070"/>
                  </a:cubicBezTo>
                  <a:cubicBezTo>
                    <a:pt x="1205230" y="1305560"/>
                    <a:pt x="1221740" y="1272540"/>
                    <a:pt x="1221740" y="1272540"/>
                  </a:cubicBezTo>
                  <a:cubicBezTo>
                    <a:pt x="1221740" y="1272540"/>
                    <a:pt x="1221740" y="1272540"/>
                    <a:pt x="1223010" y="1272540"/>
                  </a:cubicBezTo>
                  <a:cubicBezTo>
                    <a:pt x="1223010" y="1271270"/>
                    <a:pt x="1231900" y="1264920"/>
                    <a:pt x="1230630" y="1262380"/>
                  </a:cubicBezTo>
                  <a:cubicBezTo>
                    <a:pt x="1225550" y="1250950"/>
                    <a:pt x="1031240" y="1223010"/>
                    <a:pt x="999490" y="1253490"/>
                  </a:cubicBezTo>
                  <a:cubicBezTo>
                    <a:pt x="976630" y="1273810"/>
                    <a:pt x="996950" y="1363980"/>
                    <a:pt x="996950" y="1363980"/>
                  </a:cubicBezTo>
                </a:path>
              </a:pathLst>
            </a:custGeom>
            <a:solidFill>
              <a:srgbClr val="16466D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60" y="6831"/>
            <a:ext cx="18300160" cy="10280169"/>
          </a:xfrm>
          <a:custGeom>
            <a:avLst/>
            <a:gdLst/>
            <a:ahLst/>
            <a:cxnLst/>
            <a:rect r="r" b="b" t="t" l="l"/>
            <a:pathLst>
              <a:path h="10280169" w="18300160">
                <a:moveTo>
                  <a:pt x="0" y="0"/>
                </a:moveTo>
                <a:lnTo>
                  <a:pt x="18300160" y="0"/>
                </a:lnTo>
                <a:lnTo>
                  <a:pt x="18300160" y="10280169"/>
                </a:lnTo>
                <a:lnTo>
                  <a:pt x="0" y="1028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46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8673" y="280035"/>
            <a:ext cx="19405347" cy="9726930"/>
          </a:xfrm>
          <a:custGeom>
            <a:avLst/>
            <a:gdLst/>
            <a:ahLst/>
            <a:cxnLst/>
            <a:rect r="r" b="b" t="t" l="l"/>
            <a:pathLst>
              <a:path h="9726930" w="19405347">
                <a:moveTo>
                  <a:pt x="0" y="0"/>
                </a:moveTo>
                <a:lnTo>
                  <a:pt x="19405346" y="0"/>
                </a:lnTo>
                <a:lnTo>
                  <a:pt x="19405346" y="9726930"/>
                </a:lnTo>
                <a:lnTo>
                  <a:pt x="0" y="972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3815" y="2020369"/>
            <a:ext cx="8820370" cy="6246262"/>
          </a:xfrm>
          <a:custGeom>
            <a:avLst/>
            <a:gdLst/>
            <a:ahLst/>
            <a:cxnLst/>
            <a:rect r="r" b="b" t="t" l="l"/>
            <a:pathLst>
              <a:path h="6246262" w="8820370">
                <a:moveTo>
                  <a:pt x="0" y="0"/>
                </a:moveTo>
                <a:lnTo>
                  <a:pt x="8820370" y="0"/>
                </a:lnTo>
                <a:lnTo>
                  <a:pt x="8820370" y="6246262"/>
                </a:lnTo>
                <a:lnTo>
                  <a:pt x="0" y="624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382" y="0"/>
            <a:ext cx="15197236" cy="10752045"/>
          </a:xfrm>
          <a:custGeom>
            <a:avLst/>
            <a:gdLst/>
            <a:ahLst/>
            <a:cxnLst/>
            <a:rect r="r" b="b" t="t" l="l"/>
            <a:pathLst>
              <a:path h="10752045" w="15197236">
                <a:moveTo>
                  <a:pt x="0" y="0"/>
                </a:moveTo>
                <a:lnTo>
                  <a:pt x="15197236" y="0"/>
                </a:lnTo>
                <a:lnTo>
                  <a:pt x="15197236" y="10752045"/>
                </a:lnTo>
                <a:lnTo>
                  <a:pt x="0" y="10752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66520" y="-79058"/>
            <a:ext cx="2360295" cy="1649730"/>
            <a:chOff x="0" y="0"/>
            <a:chExt cx="3147060" cy="2199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50800"/>
              <a:ext cx="3045460" cy="2098040"/>
            </a:xfrm>
            <a:custGeom>
              <a:avLst/>
              <a:gdLst/>
              <a:ahLst/>
              <a:cxnLst/>
              <a:rect r="r" b="b" t="t" l="l"/>
              <a:pathLst>
                <a:path h="2098040" w="3045460">
                  <a:moveTo>
                    <a:pt x="0" y="1101090"/>
                  </a:moveTo>
                  <a:cubicBezTo>
                    <a:pt x="35560" y="1008380"/>
                    <a:pt x="33020" y="1009650"/>
                    <a:pt x="33020" y="1005840"/>
                  </a:cubicBezTo>
                  <a:cubicBezTo>
                    <a:pt x="34290" y="990600"/>
                    <a:pt x="64770" y="897890"/>
                    <a:pt x="92710" y="875030"/>
                  </a:cubicBezTo>
                  <a:cubicBezTo>
                    <a:pt x="111760" y="858520"/>
                    <a:pt x="158750" y="866140"/>
                    <a:pt x="161290" y="855980"/>
                  </a:cubicBezTo>
                  <a:cubicBezTo>
                    <a:pt x="163830" y="848360"/>
                    <a:pt x="142240" y="838200"/>
                    <a:pt x="129540" y="826770"/>
                  </a:cubicBezTo>
                  <a:cubicBezTo>
                    <a:pt x="113030" y="811530"/>
                    <a:pt x="87630" y="795020"/>
                    <a:pt x="71120" y="769620"/>
                  </a:cubicBezTo>
                  <a:cubicBezTo>
                    <a:pt x="49530" y="735330"/>
                    <a:pt x="16510" y="666750"/>
                    <a:pt x="21590" y="636270"/>
                  </a:cubicBezTo>
                  <a:cubicBezTo>
                    <a:pt x="25400" y="618490"/>
                    <a:pt x="50800" y="607060"/>
                    <a:pt x="54610" y="599440"/>
                  </a:cubicBezTo>
                  <a:cubicBezTo>
                    <a:pt x="55880" y="595630"/>
                    <a:pt x="55880" y="594360"/>
                    <a:pt x="55880" y="591820"/>
                  </a:cubicBezTo>
                  <a:cubicBezTo>
                    <a:pt x="57150" y="589280"/>
                    <a:pt x="58420" y="582930"/>
                    <a:pt x="58420" y="582930"/>
                  </a:cubicBezTo>
                  <a:cubicBezTo>
                    <a:pt x="58420" y="581660"/>
                    <a:pt x="60960" y="576580"/>
                    <a:pt x="60960" y="574040"/>
                  </a:cubicBezTo>
                  <a:cubicBezTo>
                    <a:pt x="62230" y="571500"/>
                    <a:pt x="64770" y="565150"/>
                    <a:pt x="64770" y="565150"/>
                  </a:cubicBezTo>
                  <a:cubicBezTo>
                    <a:pt x="64770" y="565150"/>
                    <a:pt x="68580" y="560070"/>
                    <a:pt x="71120" y="557530"/>
                  </a:cubicBezTo>
                  <a:cubicBezTo>
                    <a:pt x="72390" y="556260"/>
                    <a:pt x="76200" y="551180"/>
                    <a:pt x="76200" y="551180"/>
                  </a:cubicBezTo>
                  <a:cubicBezTo>
                    <a:pt x="76200" y="551180"/>
                    <a:pt x="81280" y="547370"/>
                    <a:pt x="83820" y="544830"/>
                  </a:cubicBezTo>
                  <a:cubicBezTo>
                    <a:pt x="86360" y="543560"/>
                    <a:pt x="91440" y="539750"/>
                    <a:pt x="91440" y="539750"/>
                  </a:cubicBezTo>
                  <a:cubicBezTo>
                    <a:pt x="91440" y="539750"/>
                    <a:pt x="96520" y="537210"/>
                    <a:pt x="99060" y="535940"/>
                  </a:cubicBezTo>
                  <a:cubicBezTo>
                    <a:pt x="102870" y="533400"/>
                    <a:pt x="107950" y="530860"/>
                    <a:pt x="107950" y="530860"/>
                  </a:cubicBezTo>
                  <a:cubicBezTo>
                    <a:pt x="107950" y="530860"/>
                    <a:pt x="114300" y="530860"/>
                    <a:pt x="116840" y="529590"/>
                  </a:cubicBezTo>
                  <a:cubicBezTo>
                    <a:pt x="119380" y="529590"/>
                    <a:pt x="125730" y="528320"/>
                    <a:pt x="125730" y="528320"/>
                  </a:cubicBezTo>
                  <a:cubicBezTo>
                    <a:pt x="125730" y="528320"/>
                    <a:pt x="132080" y="528320"/>
                    <a:pt x="135890" y="528320"/>
                  </a:cubicBezTo>
                  <a:cubicBezTo>
                    <a:pt x="138430" y="528320"/>
                    <a:pt x="144780" y="528320"/>
                    <a:pt x="144780" y="528320"/>
                  </a:cubicBezTo>
                  <a:cubicBezTo>
                    <a:pt x="144780" y="528320"/>
                    <a:pt x="149860" y="530860"/>
                    <a:pt x="153670" y="532130"/>
                  </a:cubicBezTo>
                  <a:cubicBezTo>
                    <a:pt x="156210" y="532130"/>
                    <a:pt x="162560" y="534670"/>
                    <a:pt x="162560" y="534670"/>
                  </a:cubicBezTo>
                  <a:cubicBezTo>
                    <a:pt x="162560" y="534670"/>
                    <a:pt x="167640" y="537210"/>
                    <a:pt x="170180" y="538480"/>
                  </a:cubicBezTo>
                  <a:cubicBezTo>
                    <a:pt x="172720" y="541020"/>
                    <a:pt x="177800" y="543560"/>
                    <a:pt x="177800" y="543560"/>
                  </a:cubicBezTo>
                  <a:cubicBezTo>
                    <a:pt x="179070" y="543560"/>
                    <a:pt x="241300" y="567690"/>
                    <a:pt x="267970" y="558800"/>
                  </a:cubicBezTo>
                  <a:cubicBezTo>
                    <a:pt x="298450" y="549910"/>
                    <a:pt x="317500" y="491490"/>
                    <a:pt x="349250" y="485140"/>
                  </a:cubicBezTo>
                  <a:cubicBezTo>
                    <a:pt x="382270" y="477520"/>
                    <a:pt x="430530" y="504190"/>
                    <a:pt x="462280" y="520700"/>
                  </a:cubicBezTo>
                  <a:cubicBezTo>
                    <a:pt x="490220" y="534670"/>
                    <a:pt x="510540" y="551180"/>
                    <a:pt x="532130" y="570230"/>
                  </a:cubicBezTo>
                  <a:cubicBezTo>
                    <a:pt x="556260" y="590550"/>
                    <a:pt x="579120" y="619760"/>
                    <a:pt x="601980" y="641350"/>
                  </a:cubicBezTo>
                  <a:cubicBezTo>
                    <a:pt x="621030" y="660400"/>
                    <a:pt x="654050" y="694690"/>
                    <a:pt x="655320" y="692150"/>
                  </a:cubicBezTo>
                  <a:cubicBezTo>
                    <a:pt x="656590" y="692150"/>
                    <a:pt x="651510" y="685800"/>
                    <a:pt x="650240" y="681990"/>
                  </a:cubicBezTo>
                  <a:cubicBezTo>
                    <a:pt x="648970" y="679450"/>
                    <a:pt x="647700" y="676910"/>
                    <a:pt x="646430" y="674370"/>
                  </a:cubicBezTo>
                  <a:cubicBezTo>
                    <a:pt x="645160" y="671830"/>
                    <a:pt x="642620" y="666750"/>
                    <a:pt x="642620" y="666750"/>
                  </a:cubicBezTo>
                  <a:cubicBezTo>
                    <a:pt x="642620" y="666750"/>
                    <a:pt x="641350" y="661670"/>
                    <a:pt x="640080" y="659130"/>
                  </a:cubicBezTo>
                  <a:cubicBezTo>
                    <a:pt x="638810" y="656590"/>
                    <a:pt x="637540" y="650240"/>
                    <a:pt x="637540" y="650240"/>
                  </a:cubicBezTo>
                  <a:cubicBezTo>
                    <a:pt x="637540" y="650240"/>
                    <a:pt x="637540" y="645160"/>
                    <a:pt x="637540" y="642620"/>
                  </a:cubicBezTo>
                  <a:cubicBezTo>
                    <a:pt x="637540" y="638810"/>
                    <a:pt x="637540" y="633730"/>
                    <a:pt x="637540" y="633730"/>
                  </a:cubicBezTo>
                  <a:cubicBezTo>
                    <a:pt x="637540" y="633730"/>
                    <a:pt x="638810" y="631190"/>
                    <a:pt x="638810" y="628650"/>
                  </a:cubicBezTo>
                  <a:cubicBezTo>
                    <a:pt x="637540" y="623570"/>
                    <a:pt x="627380" y="615950"/>
                    <a:pt x="617220" y="607060"/>
                  </a:cubicBezTo>
                  <a:cubicBezTo>
                    <a:pt x="598170" y="586740"/>
                    <a:pt x="532130" y="523240"/>
                    <a:pt x="525780" y="515620"/>
                  </a:cubicBezTo>
                  <a:cubicBezTo>
                    <a:pt x="525780" y="515620"/>
                    <a:pt x="525780" y="515620"/>
                    <a:pt x="524510" y="514350"/>
                  </a:cubicBezTo>
                  <a:cubicBezTo>
                    <a:pt x="524510" y="513080"/>
                    <a:pt x="521970" y="510540"/>
                    <a:pt x="519430" y="508000"/>
                  </a:cubicBezTo>
                  <a:cubicBezTo>
                    <a:pt x="518160" y="506730"/>
                    <a:pt x="515620" y="501650"/>
                    <a:pt x="515620" y="501650"/>
                  </a:cubicBezTo>
                  <a:cubicBezTo>
                    <a:pt x="515620" y="501650"/>
                    <a:pt x="513080" y="496570"/>
                    <a:pt x="511810" y="494030"/>
                  </a:cubicBezTo>
                  <a:cubicBezTo>
                    <a:pt x="510540" y="491490"/>
                    <a:pt x="509270" y="487680"/>
                    <a:pt x="509270" y="486410"/>
                  </a:cubicBezTo>
                  <a:cubicBezTo>
                    <a:pt x="509270" y="486410"/>
                    <a:pt x="508000" y="481330"/>
                    <a:pt x="506730" y="478790"/>
                  </a:cubicBezTo>
                  <a:cubicBezTo>
                    <a:pt x="506730" y="476250"/>
                    <a:pt x="505460" y="471170"/>
                    <a:pt x="505460" y="471170"/>
                  </a:cubicBezTo>
                  <a:cubicBezTo>
                    <a:pt x="505460" y="471170"/>
                    <a:pt x="506730" y="466090"/>
                    <a:pt x="506730" y="463550"/>
                  </a:cubicBezTo>
                  <a:cubicBezTo>
                    <a:pt x="506730" y="459740"/>
                    <a:pt x="506730" y="454660"/>
                    <a:pt x="506730" y="454660"/>
                  </a:cubicBezTo>
                  <a:cubicBezTo>
                    <a:pt x="506730" y="454660"/>
                    <a:pt x="509270" y="449580"/>
                    <a:pt x="509270" y="447040"/>
                  </a:cubicBezTo>
                  <a:cubicBezTo>
                    <a:pt x="510540" y="444500"/>
                    <a:pt x="511810" y="439420"/>
                    <a:pt x="511810" y="439420"/>
                  </a:cubicBezTo>
                  <a:cubicBezTo>
                    <a:pt x="511810" y="439420"/>
                    <a:pt x="515620" y="434340"/>
                    <a:pt x="516890" y="433070"/>
                  </a:cubicBezTo>
                  <a:cubicBezTo>
                    <a:pt x="518160" y="430530"/>
                    <a:pt x="520700" y="425450"/>
                    <a:pt x="520700" y="425450"/>
                  </a:cubicBezTo>
                  <a:cubicBezTo>
                    <a:pt x="520700" y="425450"/>
                    <a:pt x="524510" y="421640"/>
                    <a:pt x="527050" y="420370"/>
                  </a:cubicBezTo>
                  <a:cubicBezTo>
                    <a:pt x="528320" y="417830"/>
                    <a:pt x="532130" y="414020"/>
                    <a:pt x="532130" y="414020"/>
                  </a:cubicBezTo>
                  <a:cubicBezTo>
                    <a:pt x="532130" y="414020"/>
                    <a:pt x="537210" y="411480"/>
                    <a:pt x="539750" y="410210"/>
                  </a:cubicBezTo>
                  <a:cubicBezTo>
                    <a:pt x="542290" y="408940"/>
                    <a:pt x="546100" y="406400"/>
                    <a:pt x="546100" y="406400"/>
                  </a:cubicBezTo>
                  <a:cubicBezTo>
                    <a:pt x="546100" y="406400"/>
                    <a:pt x="551180" y="405130"/>
                    <a:pt x="553720" y="403860"/>
                  </a:cubicBezTo>
                  <a:cubicBezTo>
                    <a:pt x="556260" y="402590"/>
                    <a:pt x="561340" y="401320"/>
                    <a:pt x="561340" y="401320"/>
                  </a:cubicBezTo>
                  <a:cubicBezTo>
                    <a:pt x="562610" y="401320"/>
                    <a:pt x="567690" y="401320"/>
                    <a:pt x="570230" y="401320"/>
                  </a:cubicBezTo>
                  <a:cubicBezTo>
                    <a:pt x="572770" y="401320"/>
                    <a:pt x="577850" y="401320"/>
                    <a:pt x="577850" y="401320"/>
                  </a:cubicBezTo>
                  <a:cubicBezTo>
                    <a:pt x="577850" y="401320"/>
                    <a:pt x="582930" y="401320"/>
                    <a:pt x="585470" y="402590"/>
                  </a:cubicBezTo>
                  <a:cubicBezTo>
                    <a:pt x="589280" y="402590"/>
                    <a:pt x="594360" y="403860"/>
                    <a:pt x="594360" y="403860"/>
                  </a:cubicBezTo>
                  <a:cubicBezTo>
                    <a:pt x="594360" y="403860"/>
                    <a:pt x="599440" y="406400"/>
                    <a:pt x="601980" y="407670"/>
                  </a:cubicBezTo>
                  <a:cubicBezTo>
                    <a:pt x="603250" y="408940"/>
                    <a:pt x="608330" y="410210"/>
                    <a:pt x="608330" y="410210"/>
                  </a:cubicBezTo>
                  <a:cubicBezTo>
                    <a:pt x="608330" y="411480"/>
                    <a:pt x="613410" y="414020"/>
                    <a:pt x="614680" y="415290"/>
                  </a:cubicBezTo>
                  <a:cubicBezTo>
                    <a:pt x="617220" y="417830"/>
                    <a:pt x="621030" y="420370"/>
                    <a:pt x="621030" y="420370"/>
                  </a:cubicBezTo>
                  <a:cubicBezTo>
                    <a:pt x="621030" y="421640"/>
                    <a:pt x="688340" y="490220"/>
                    <a:pt x="708660" y="509270"/>
                  </a:cubicBezTo>
                  <a:cubicBezTo>
                    <a:pt x="718820" y="519430"/>
                    <a:pt x="727710" y="529590"/>
                    <a:pt x="732790" y="530860"/>
                  </a:cubicBezTo>
                  <a:cubicBezTo>
                    <a:pt x="735330" y="530860"/>
                    <a:pt x="737870" y="528320"/>
                    <a:pt x="737870" y="528320"/>
                  </a:cubicBezTo>
                  <a:cubicBezTo>
                    <a:pt x="737870" y="528320"/>
                    <a:pt x="744220" y="527050"/>
                    <a:pt x="746760" y="525780"/>
                  </a:cubicBezTo>
                  <a:cubicBezTo>
                    <a:pt x="749300" y="525780"/>
                    <a:pt x="754380" y="524510"/>
                    <a:pt x="754380" y="524510"/>
                  </a:cubicBezTo>
                  <a:cubicBezTo>
                    <a:pt x="754380" y="524510"/>
                    <a:pt x="759460" y="524510"/>
                    <a:pt x="762000" y="524510"/>
                  </a:cubicBezTo>
                  <a:cubicBezTo>
                    <a:pt x="765810" y="524510"/>
                    <a:pt x="770890" y="524510"/>
                    <a:pt x="770890" y="524510"/>
                  </a:cubicBezTo>
                  <a:cubicBezTo>
                    <a:pt x="770890" y="524510"/>
                    <a:pt x="775970" y="525780"/>
                    <a:pt x="778510" y="525780"/>
                  </a:cubicBezTo>
                  <a:cubicBezTo>
                    <a:pt x="781050" y="527050"/>
                    <a:pt x="786130" y="528320"/>
                    <a:pt x="786130" y="528320"/>
                  </a:cubicBezTo>
                  <a:cubicBezTo>
                    <a:pt x="786130" y="528320"/>
                    <a:pt x="791210" y="530860"/>
                    <a:pt x="793750" y="532130"/>
                  </a:cubicBezTo>
                  <a:cubicBezTo>
                    <a:pt x="796290" y="533400"/>
                    <a:pt x="801370" y="535940"/>
                    <a:pt x="801370" y="535940"/>
                  </a:cubicBezTo>
                  <a:cubicBezTo>
                    <a:pt x="801370" y="535940"/>
                    <a:pt x="805180" y="539750"/>
                    <a:pt x="807720" y="541020"/>
                  </a:cubicBezTo>
                  <a:cubicBezTo>
                    <a:pt x="808990" y="543560"/>
                    <a:pt x="812800" y="546100"/>
                    <a:pt x="812800" y="546100"/>
                  </a:cubicBezTo>
                  <a:cubicBezTo>
                    <a:pt x="814070" y="547370"/>
                    <a:pt x="822960" y="566420"/>
                    <a:pt x="825500" y="567690"/>
                  </a:cubicBezTo>
                  <a:cubicBezTo>
                    <a:pt x="826770" y="567690"/>
                    <a:pt x="828040" y="566420"/>
                    <a:pt x="828040" y="566420"/>
                  </a:cubicBezTo>
                  <a:cubicBezTo>
                    <a:pt x="828040" y="566420"/>
                    <a:pt x="834390" y="566420"/>
                    <a:pt x="836930" y="566420"/>
                  </a:cubicBezTo>
                  <a:cubicBezTo>
                    <a:pt x="840740" y="566420"/>
                    <a:pt x="847090" y="565150"/>
                    <a:pt x="847090" y="565150"/>
                  </a:cubicBezTo>
                  <a:cubicBezTo>
                    <a:pt x="847090" y="565150"/>
                    <a:pt x="853440" y="566420"/>
                    <a:pt x="855980" y="567690"/>
                  </a:cubicBezTo>
                  <a:cubicBezTo>
                    <a:pt x="859790" y="567690"/>
                    <a:pt x="864870" y="568960"/>
                    <a:pt x="864870" y="568960"/>
                  </a:cubicBezTo>
                  <a:cubicBezTo>
                    <a:pt x="866140" y="568960"/>
                    <a:pt x="871220" y="571500"/>
                    <a:pt x="873760" y="572770"/>
                  </a:cubicBezTo>
                  <a:cubicBezTo>
                    <a:pt x="876300" y="574040"/>
                    <a:pt x="882650" y="576580"/>
                    <a:pt x="882650" y="576580"/>
                  </a:cubicBezTo>
                  <a:cubicBezTo>
                    <a:pt x="882650" y="576580"/>
                    <a:pt x="887730" y="581660"/>
                    <a:pt x="890270" y="582930"/>
                  </a:cubicBezTo>
                  <a:cubicBezTo>
                    <a:pt x="892810" y="585470"/>
                    <a:pt x="897890" y="589280"/>
                    <a:pt x="897890" y="589280"/>
                  </a:cubicBezTo>
                  <a:cubicBezTo>
                    <a:pt x="897890" y="589280"/>
                    <a:pt x="938530" y="645160"/>
                    <a:pt x="947420" y="650240"/>
                  </a:cubicBezTo>
                  <a:cubicBezTo>
                    <a:pt x="949960" y="650240"/>
                    <a:pt x="952500" y="650240"/>
                    <a:pt x="952500" y="650240"/>
                  </a:cubicBezTo>
                  <a:cubicBezTo>
                    <a:pt x="952500" y="650240"/>
                    <a:pt x="960120" y="651510"/>
                    <a:pt x="961390" y="651510"/>
                  </a:cubicBezTo>
                  <a:cubicBezTo>
                    <a:pt x="961390" y="651510"/>
                    <a:pt x="961390" y="652780"/>
                    <a:pt x="961390" y="651510"/>
                  </a:cubicBezTo>
                  <a:cubicBezTo>
                    <a:pt x="962660" y="651510"/>
                    <a:pt x="960120" y="648970"/>
                    <a:pt x="960120" y="646430"/>
                  </a:cubicBezTo>
                  <a:cubicBezTo>
                    <a:pt x="958850" y="643890"/>
                    <a:pt x="956310" y="638810"/>
                    <a:pt x="956310" y="638810"/>
                  </a:cubicBezTo>
                  <a:cubicBezTo>
                    <a:pt x="956310" y="638810"/>
                    <a:pt x="956310" y="633730"/>
                    <a:pt x="956310" y="629920"/>
                  </a:cubicBezTo>
                  <a:cubicBezTo>
                    <a:pt x="955040" y="627380"/>
                    <a:pt x="955040" y="622300"/>
                    <a:pt x="955040" y="622300"/>
                  </a:cubicBezTo>
                  <a:cubicBezTo>
                    <a:pt x="955040" y="622300"/>
                    <a:pt x="955040" y="615950"/>
                    <a:pt x="956310" y="613410"/>
                  </a:cubicBezTo>
                  <a:cubicBezTo>
                    <a:pt x="956310" y="613410"/>
                    <a:pt x="956310" y="612140"/>
                    <a:pt x="956310" y="612140"/>
                  </a:cubicBezTo>
                  <a:cubicBezTo>
                    <a:pt x="955040" y="609600"/>
                    <a:pt x="952500" y="605790"/>
                    <a:pt x="949960" y="601980"/>
                  </a:cubicBezTo>
                  <a:cubicBezTo>
                    <a:pt x="942340" y="591820"/>
                    <a:pt x="929640" y="572770"/>
                    <a:pt x="916940" y="556260"/>
                  </a:cubicBezTo>
                  <a:cubicBezTo>
                    <a:pt x="900430" y="535940"/>
                    <a:pt x="878840" y="511810"/>
                    <a:pt x="859790" y="486410"/>
                  </a:cubicBezTo>
                  <a:cubicBezTo>
                    <a:pt x="836930" y="455930"/>
                    <a:pt x="793750" y="388620"/>
                    <a:pt x="792480" y="387350"/>
                  </a:cubicBezTo>
                  <a:cubicBezTo>
                    <a:pt x="792480" y="387350"/>
                    <a:pt x="791210" y="382270"/>
                    <a:pt x="791210" y="378460"/>
                  </a:cubicBezTo>
                  <a:cubicBezTo>
                    <a:pt x="789940" y="375920"/>
                    <a:pt x="788670" y="370840"/>
                    <a:pt x="788670" y="370840"/>
                  </a:cubicBezTo>
                  <a:cubicBezTo>
                    <a:pt x="788670" y="370840"/>
                    <a:pt x="788670" y="364490"/>
                    <a:pt x="788670" y="361950"/>
                  </a:cubicBezTo>
                  <a:cubicBezTo>
                    <a:pt x="788670" y="359410"/>
                    <a:pt x="788670" y="353060"/>
                    <a:pt x="788670" y="353060"/>
                  </a:cubicBezTo>
                  <a:cubicBezTo>
                    <a:pt x="788670" y="353060"/>
                    <a:pt x="789940" y="347980"/>
                    <a:pt x="791210" y="345440"/>
                  </a:cubicBezTo>
                  <a:cubicBezTo>
                    <a:pt x="792480" y="342900"/>
                    <a:pt x="793750" y="336550"/>
                    <a:pt x="793750" y="336550"/>
                  </a:cubicBezTo>
                  <a:cubicBezTo>
                    <a:pt x="793750" y="336550"/>
                    <a:pt x="796290" y="331470"/>
                    <a:pt x="797560" y="328930"/>
                  </a:cubicBezTo>
                  <a:cubicBezTo>
                    <a:pt x="798830" y="326390"/>
                    <a:pt x="801370" y="322580"/>
                    <a:pt x="801370" y="321310"/>
                  </a:cubicBezTo>
                  <a:cubicBezTo>
                    <a:pt x="801370" y="321310"/>
                    <a:pt x="805180" y="317500"/>
                    <a:pt x="807720" y="314960"/>
                  </a:cubicBezTo>
                  <a:cubicBezTo>
                    <a:pt x="808990" y="313690"/>
                    <a:pt x="812800" y="309880"/>
                    <a:pt x="812800" y="308610"/>
                  </a:cubicBezTo>
                  <a:cubicBezTo>
                    <a:pt x="812800" y="308610"/>
                    <a:pt x="817880" y="306070"/>
                    <a:pt x="820420" y="304800"/>
                  </a:cubicBezTo>
                  <a:cubicBezTo>
                    <a:pt x="821690" y="302260"/>
                    <a:pt x="826770" y="299720"/>
                    <a:pt x="826770" y="299720"/>
                  </a:cubicBezTo>
                  <a:cubicBezTo>
                    <a:pt x="826770" y="299720"/>
                    <a:pt x="831850" y="297180"/>
                    <a:pt x="835660" y="297180"/>
                  </a:cubicBezTo>
                  <a:cubicBezTo>
                    <a:pt x="838200" y="295910"/>
                    <a:pt x="843280" y="293370"/>
                    <a:pt x="843280" y="293370"/>
                  </a:cubicBezTo>
                  <a:cubicBezTo>
                    <a:pt x="843280" y="293370"/>
                    <a:pt x="848360" y="293370"/>
                    <a:pt x="852170" y="293370"/>
                  </a:cubicBezTo>
                  <a:cubicBezTo>
                    <a:pt x="854710" y="292100"/>
                    <a:pt x="859790" y="292100"/>
                    <a:pt x="859790" y="292100"/>
                  </a:cubicBezTo>
                  <a:cubicBezTo>
                    <a:pt x="859790" y="292100"/>
                    <a:pt x="866140" y="292100"/>
                    <a:pt x="868680" y="293370"/>
                  </a:cubicBezTo>
                  <a:cubicBezTo>
                    <a:pt x="871220" y="293370"/>
                    <a:pt x="877570" y="294640"/>
                    <a:pt x="877570" y="294640"/>
                  </a:cubicBezTo>
                  <a:cubicBezTo>
                    <a:pt x="877570" y="294640"/>
                    <a:pt x="882650" y="295910"/>
                    <a:pt x="885190" y="297180"/>
                  </a:cubicBezTo>
                  <a:cubicBezTo>
                    <a:pt x="887730" y="298450"/>
                    <a:pt x="892810" y="299720"/>
                    <a:pt x="892810" y="299720"/>
                  </a:cubicBezTo>
                  <a:cubicBezTo>
                    <a:pt x="892810" y="300990"/>
                    <a:pt x="897890" y="303530"/>
                    <a:pt x="900430" y="304800"/>
                  </a:cubicBezTo>
                  <a:cubicBezTo>
                    <a:pt x="901700" y="307340"/>
                    <a:pt x="906780" y="309880"/>
                    <a:pt x="906780" y="309880"/>
                  </a:cubicBezTo>
                  <a:cubicBezTo>
                    <a:pt x="906780" y="309880"/>
                    <a:pt x="910590" y="314960"/>
                    <a:pt x="913130" y="316230"/>
                  </a:cubicBezTo>
                  <a:cubicBezTo>
                    <a:pt x="914400" y="318770"/>
                    <a:pt x="918210" y="322580"/>
                    <a:pt x="918210" y="322580"/>
                  </a:cubicBezTo>
                  <a:cubicBezTo>
                    <a:pt x="918210" y="323850"/>
                    <a:pt x="920750" y="327660"/>
                    <a:pt x="922020" y="330200"/>
                  </a:cubicBezTo>
                  <a:cubicBezTo>
                    <a:pt x="923290" y="332740"/>
                    <a:pt x="925830" y="337820"/>
                    <a:pt x="925830" y="337820"/>
                  </a:cubicBezTo>
                  <a:cubicBezTo>
                    <a:pt x="925830" y="339090"/>
                    <a:pt x="930910" y="345440"/>
                    <a:pt x="930910" y="345440"/>
                  </a:cubicBezTo>
                  <a:cubicBezTo>
                    <a:pt x="933450" y="344170"/>
                    <a:pt x="902970" y="275590"/>
                    <a:pt x="901700" y="273050"/>
                  </a:cubicBezTo>
                  <a:cubicBezTo>
                    <a:pt x="901700" y="273050"/>
                    <a:pt x="899160" y="269240"/>
                    <a:pt x="899160" y="266700"/>
                  </a:cubicBezTo>
                  <a:cubicBezTo>
                    <a:pt x="897890" y="264160"/>
                    <a:pt x="895350" y="260350"/>
                    <a:pt x="895350" y="260350"/>
                  </a:cubicBezTo>
                  <a:cubicBezTo>
                    <a:pt x="895350" y="259080"/>
                    <a:pt x="895350" y="259080"/>
                    <a:pt x="895350" y="259080"/>
                  </a:cubicBezTo>
                  <a:cubicBezTo>
                    <a:pt x="895350" y="259080"/>
                    <a:pt x="894080" y="255270"/>
                    <a:pt x="894080" y="252730"/>
                  </a:cubicBezTo>
                  <a:cubicBezTo>
                    <a:pt x="892810" y="250190"/>
                    <a:pt x="892810" y="245110"/>
                    <a:pt x="892810" y="245110"/>
                  </a:cubicBezTo>
                  <a:cubicBezTo>
                    <a:pt x="892810" y="245110"/>
                    <a:pt x="892810" y="240030"/>
                    <a:pt x="892810" y="237490"/>
                  </a:cubicBezTo>
                  <a:cubicBezTo>
                    <a:pt x="892810" y="234950"/>
                    <a:pt x="892810" y="229870"/>
                    <a:pt x="892810" y="229870"/>
                  </a:cubicBezTo>
                  <a:cubicBezTo>
                    <a:pt x="892810" y="229870"/>
                    <a:pt x="894080" y="224790"/>
                    <a:pt x="895350" y="222250"/>
                  </a:cubicBezTo>
                  <a:cubicBezTo>
                    <a:pt x="895350" y="219710"/>
                    <a:pt x="896620" y="215900"/>
                    <a:pt x="896620" y="215900"/>
                  </a:cubicBezTo>
                  <a:cubicBezTo>
                    <a:pt x="896620" y="214630"/>
                    <a:pt x="899160" y="210820"/>
                    <a:pt x="900430" y="208280"/>
                  </a:cubicBezTo>
                  <a:cubicBezTo>
                    <a:pt x="901700" y="207010"/>
                    <a:pt x="904240" y="201930"/>
                    <a:pt x="904240" y="201930"/>
                  </a:cubicBezTo>
                  <a:cubicBezTo>
                    <a:pt x="904240" y="201930"/>
                    <a:pt x="908050" y="198120"/>
                    <a:pt x="909320" y="196850"/>
                  </a:cubicBezTo>
                  <a:cubicBezTo>
                    <a:pt x="911860" y="194310"/>
                    <a:pt x="914400" y="191770"/>
                    <a:pt x="915670" y="191770"/>
                  </a:cubicBezTo>
                  <a:cubicBezTo>
                    <a:pt x="915670" y="191770"/>
                    <a:pt x="919480" y="187960"/>
                    <a:pt x="922020" y="186690"/>
                  </a:cubicBezTo>
                  <a:cubicBezTo>
                    <a:pt x="923290" y="185420"/>
                    <a:pt x="928370" y="182880"/>
                    <a:pt x="928370" y="182880"/>
                  </a:cubicBezTo>
                  <a:cubicBezTo>
                    <a:pt x="928370" y="182880"/>
                    <a:pt x="932180" y="181610"/>
                    <a:pt x="934720" y="180340"/>
                  </a:cubicBezTo>
                  <a:cubicBezTo>
                    <a:pt x="937260" y="180340"/>
                    <a:pt x="942340" y="177800"/>
                    <a:pt x="942340" y="177800"/>
                  </a:cubicBezTo>
                  <a:cubicBezTo>
                    <a:pt x="942340" y="177800"/>
                    <a:pt x="947420" y="177800"/>
                    <a:pt x="949960" y="177800"/>
                  </a:cubicBezTo>
                  <a:cubicBezTo>
                    <a:pt x="952500" y="177800"/>
                    <a:pt x="957580" y="176530"/>
                    <a:pt x="957580" y="176530"/>
                  </a:cubicBezTo>
                  <a:cubicBezTo>
                    <a:pt x="957580" y="176530"/>
                    <a:pt x="962660" y="177800"/>
                    <a:pt x="965200" y="177800"/>
                  </a:cubicBezTo>
                  <a:cubicBezTo>
                    <a:pt x="967740" y="179070"/>
                    <a:pt x="971550" y="179070"/>
                    <a:pt x="971550" y="179070"/>
                  </a:cubicBezTo>
                  <a:cubicBezTo>
                    <a:pt x="972820" y="179070"/>
                    <a:pt x="976630" y="181610"/>
                    <a:pt x="979170" y="182880"/>
                  </a:cubicBezTo>
                  <a:cubicBezTo>
                    <a:pt x="981710" y="182880"/>
                    <a:pt x="985520" y="185420"/>
                    <a:pt x="985520" y="185420"/>
                  </a:cubicBezTo>
                  <a:cubicBezTo>
                    <a:pt x="985520" y="185420"/>
                    <a:pt x="990600" y="187960"/>
                    <a:pt x="991870" y="190500"/>
                  </a:cubicBezTo>
                  <a:cubicBezTo>
                    <a:pt x="994410" y="191770"/>
                    <a:pt x="998220" y="194310"/>
                    <a:pt x="998220" y="194310"/>
                  </a:cubicBezTo>
                  <a:cubicBezTo>
                    <a:pt x="998220" y="194310"/>
                    <a:pt x="1000760" y="198120"/>
                    <a:pt x="1003300" y="200660"/>
                  </a:cubicBezTo>
                  <a:cubicBezTo>
                    <a:pt x="1004570" y="201930"/>
                    <a:pt x="1007110" y="205740"/>
                    <a:pt x="1007110" y="205740"/>
                  </a:cubicBezTo>
                  <a:cubicBezTo>
                    <a:pt x="1008380" y="207010"/>
                    <a:pt x="1022350" y="256540"/>
                    <a:pt x="1035050" y="283210"/>
                  </a:cubicBezTo>
                  <a:cubicBezTo>
                    <a:pt x="1052830" y="318770"/>
                    <a:pt x="1080770" y="354330"/>
                    <a:pt x="1106170" y="396240"/>
                  </a:cubicBezTo>
                  <a:cubicBezTo>
                    <a:pt x="1137920" y="448310"/>
                    <a:pt x="1178560" y="537210"/>
                    <a:pt x="1211580" y="575310"/>
                  </a:cubicBezTo>
                  <a:cubicBezTo>
                    <a:pt x="1230630" y="598170"/>
                    <a:pt x="1259840" y="624840"/>
                    <a:pt x="1266190" y="622300"/>
                  </a:cubicBezTo>
                  <a:cubicBezTo>
                    <a:pt x="1270000" y="619760"/>
                    <a:pt x="1262380" y="605790"/>
                    <a:pt x="1261110" y="590550"/>
                  </a:cubicBezTo>
                  <a:cubicBezTo>
                    <a:pt x="1258570" y="553720"/>
                    <a:pt x="1261110" y="401320"/>
                    <a:pt x="1261110" y="401320"/>
                  </a:cubicBezTo>
                  <a:cubicBezTo>
                    <a:pt x="1261110" y="401320"/>
                    <a:pt x="1259840" y="394970"/>
                    <a:pt x="1259840" y="392430"/>
                  </a:cubicBezTo>
                  <a:cubicBezTo>
                    <a:pt x="1259840" y="388620"/>
                    <a:pt x="1258570" y="383540"/>
                    <a:pt x="1258570" y="383540"/>
                  </a:cubicBezTo>
                  <a:cubicBezTo>
                    <a:pt x="1258570" y="382270"/>
                    <a:pt x="1258570" y="377190"/>
                    <a:pt x="1259840" y="373380"/>
                  </a:cubicBezTo>
                  <a:cubicBezTo>
                    <a:pt x="1259840" y="370840"/>
                    <a:pt x="1259840" y="364490"/>
                    <a:pt x="1259840" y="364490"/>
                  </a:cubicBezTo>
                  <a:cubicBezTo>
                    <a:pt x="1259840" y="364490"/>
                    <a:pt x="1262380" y="359410"/>
                    <a:pt x="1263650" y="355600"/>
                  </a:cubicBezTo>
                  <a:cubicBezTo>
                    <a:pt x="1263650" y="353060"/>
                    <a:pt x="1266190" y="346710"/>
                    <a:pt x="1266190" y="346710"/>
                  </a:cubicBezTo>
                  <a:cubicBezTo>
                    <a:pt x="1266190" y="346710"/>
                    <a:pt x="1270000" y="341630"/>
                    <a:pt x="1271270" y="339090"/>
                  </a:cubicBezTo>
                  <a:cubicBezTo>
                    <a:pt x="1272540" y="336550"/>
                    <a:pt x="1276350" y="331470"/>
                    <a:pt x="1276350" y="331470"/>
                  </a:cubicBezTo>
                  <a:cubicBezTo>
                    <a:pt x="1276350" y="331470"/>
                    <a:pt x="1280160" y="327660"/>
                    <a:pt x="1282700" y="325120"/>
                  </a:cubicBezTo>
                  <a:cubicBezTo>
                    <a:pt x="1285240" y="322580"/>
                    <a:pt x="1289050" y="318770"/>
                    <a:pt x="1289050" y="318770"/>
                  </a:cubicBezTo>
                  <a:cubicBezTo>
                    <a:pt x="1289050" y="318770"/>
                    <a:pt x="1294130" y="316230"/>
                    <a:pt x="1297940" y="314960"/>
                  </a:cubicBezTo>
                  <a:cubicBezTo>
                    <a:pt x="1300480" y="312420"/>
                    <a:pt x="1305560" y="309880"/>
                    <a:pt x="1305560" y="309880"/>
                  </a:cubicBezTo>
                  <a:cubicBezTo>
                    <a:pt x="1305560" y="309880"/>
                    <a:pt x="1311910" y="308610"/>
                    <a:pt x="1314450" y="307340"/>
                  </a:cubicBezTo>
                  <a:cubicBezTo>
                    <a:pt x="1316990" y="306070"/>
                    <a:pt x="1323340" y="304800"/>
                    <a:pt x="1323340" y="304800"/>
                  </a:cubicBezTo>
                  <a:cubicBezTo>
                    <a:pt x="1323340" y="304800"/>
                    <a:pt x="1329690" y="304800"/>
                    <a:pt x="1332230" y="304800"/>
                  </a:cubicBezTo>
                  <a:cubicBezTo>
                    <a:pt x="1334770" y="304800"/>
                    <a:pt x="1341120" y="303530"/>
                    <a:pt x="1341120" y="303530"/>
                  </a:cubicBezTo>
                  <a:cubicBezTo>
                    <a:pt x="1341120" y="303530"/>
                    <a:pt x="1347470" y="304800"/>
                    <a:pt x="1350010" y="306070"/>
                  </a:cubicBezTo>
                  <a:cubicBezTo>
                    <a:pt x="1353820" y="306070"/>
                    <a:pt x="1358900" y="307340"/>
                    <a:pt x="1360170" y="307340"/>
                  </a:cubicBezTo>
                  <a:cubicBezTo>
                    <a:pt x="1360170" y="307340"/>
                    <a:pt x="1365250" y="311150"/>
                    <a:pt x="1367790" y="312420"/>
                  </a:cubicBezTo>
                  <a:cubicBezTo>
                    <a:pt x="1370330" y="313690"/>
                    <a:pt x="1376680" y="316230"/>
                    <a:pt x="1376680" y="316230"/>
                  </a:cubicBezTo>
                  <a:cubicBezTo>
                    <a:pt x="1376680" y="316230"/>
                    <a:pt x="1380490" y="320040"/>
                    <a:pt x="1383030" y="321310"/>
                  </a:cubicBezTo>
                  <a:cubicBezTo>
                    <a:pt x="1385570" y="323850"/>
                    <a:pt x="1390650" y="327660"/>
                    <a:pt x="1390650" y="327660"/>
                  </a:cubicBezTo>
                  <a:cubicBezTo>
                    <a:pt x="1390650" y="327660"/>
                    <a:pt x="1394460" y="332740"/>
                    <a:pt x="1395730" y="335280"/>
                  </a:cubicBezTo>
                  <a:cubicBezTo>
                    <a:pt x="1398270" y="337820"/>
                    <a:pt x="1400810" y="342900"/>
                    <a:pt x="1400810" y="342900"/>
                  </a:cubicBezTo>
                  <a:cubicBezTo>
                    <a:pt x="1400810" y="342900"/>
                    <a:pt x="1403350" y="347980"/>
                    <a:pt x="1404620" y="350520"/>
                  </a:cubicBezTo>
                  <a:cubicBezTo>
                    <a:pt x="1405890" y="354330"/>
                    <a:pt x="1405890" y="355600"/>
                    <a:pt x="1408430" y="359410"/>
                  </a:cubicBezTo>
                  <a:cubicBezTo>
                    <a:pt x="1412240" y="364490"/>
                    <a:pt x="1419860" y="368300"/>
                    <a:pt x="1427480" y="378460"/>
                  </a:cubicBezTo>
                  <a:cubicBezTo>
                    <a:pt x="1440180" y="397510"/>
                    <a:pt x="1456690" y="444500"/>
                    <a:pt x="1473200" y="476250"/>
                  </a:cubicBezTo>
                  <a:cubicBezTo>
                    <a:pt x="1488440" y="506730"/>
                    <a:pt x="1504950" y="538480"/>
                    <a:pt x="1521460" y="567690"/>
                  </a:cubicBezTo>
                  <a:cubicBezTo>
                    <a:pt x="1536700" y="594360"/>
                    <a:pt x="1555750" y="627380"/>
                    <a:pt x="1564640" y="646430"/>
                  </a:cubicBezTo>
                  <a:cubicBezTo>
                    <a:pt x="1569720" y="656590"/>
                    <a:pt x="1572260" y="669290"/>
                    <a:pt x="1576070" y="670560"/>
                  </a:cubicBezTo>
                  <a:cubicBezTo>
                    <a:pt x="1577340" y="670560"/>
                    <a:pt x="1581150" y="666750"/>
                    <a:pt x="1581150" y="666750"/>
                  </a:cubicBezTo>
                  <a:cubicBezTo>
                    <a:pt x="1581150" y="666750"/>
                    <a:pt x="1586230" y="664210"/>
                    <a:pt x="1587500" y="664210"/>
                  </a:cubicBezTo>
                  <a:cubicBezTo>
                    <a:pt x="1588770" y="662940"/>
                    <a:pt x="1591310" y="661670"/>
                    <a:pt x="1591310" y="661670"/>
                  </a:cubicBezTo>
                  <a:cubicBezTo>
                    <a:pt x="1591310" y="661670"/>
                    <a:pt x="1584960" y="648970"/>
                    <a:pt x="1578610" y="635000"/>
                  </a:cubicBezTo>
                  <a:cubicBezTo>
                    <a:pt x="1562100" y="596900"/>
                    <a:pt x="1501140" y="471170"/>
                    <a:pt x="1473200" y="405130"/>
                  </a:cubicBezTo>
                  <a:cubicBezTo>
                    <a:pt x="1452880" y="355600"/>
                    <a:pt x="1440180" y="311150"/>
                    <a:pt x="1424940" y="271780"/>
                  </a:cubicBezTo>
                  <a:cubicBezTo>
                    <a:pt x="1412240" y="241300"/>
                    <a:pt x="1389380" y="189230"/>
                    <a:pt x="1389380" y="189230"/>
                  </a:cubicBezTo>
                  <a:cubicBezTo>
                    <a:pt x="1389380" y="189230"/>
                    <a:pt x="1388110" y="184150"/>
                    <a:pt x="1388110" y="181610"/>
                  </a:cubicBezTo>
                  <a:cubicBezTo>
                    <a:pt x="1386840" y="179070"/>
                    <a:pt x="1385570" y="173990"/>
                    <a:pt x="1385570" y="173990"/>
                  </a:cubicBezTo>
                  <a:cubicBezTo>
                    <a:pt x="1385570" y="173990"/>
                    <a:pt x="1385570" y="168910"/>
                    <a:pt x="1385570" y="166370"/>
                  </a:cubicBezTo>
                  <a:cubicBezTo>
                    <a:pt x="1385570" y="163830"/>
                    <a:pt x="1385570" y="160020"/>
                    <a:pt x="1385570" y="160020"/>
                  </a:cubicBezTo>
                  <a:cubicBezTo>
                    <a:pt x="1385570" y="158750"/>
                    <a:pt x="1386840" y="154940"/>
                    <a:pt x="1388110" y="152400"/>
                  </a:cubicBezTo>
                  <a:cubicBezTo>
                    <a:pt x="1388110" y="149860"/>
                    <a:pt x="1389380" y="144780"/>
                    <a:pt x="1389380" y="144780"/>
                  </a:cubicBezTo>
                  <a:cubicBezTo>
                    <a:pt x="1390650" y="144780"/>
                    <a:pt x="1391920" y="140970"/>
                    <a:pt x="1393190" y="138430"/>
                  </a:cubicBezTo>
                  <a:cubicBezTo>
                    <a:pt x="1394460" y="135890"/>
                    <a:pt x="1397000" y="132080"/>
                    <a:pt x="1397000" y="132080"/>
                  </a:cubicBezTo>
                  <a:cubicBezTo>
                    <a:pt x="1397000" y="132080"/>
                    <a:pt x="1400810" y="128270"/>
                    <a:pt x="1402080" y="127000"/>
                  </a:cubicBezTo>
                  <a:cubicBezTo>
                    <a:pt x="1403350" y="124460"/>
                    <a:pt x="1407160" y="120650"/>
                    <a:pt x="1407160" y="120650"/>
                  </a:cubicBezTo>
                  <a:cubicBezTo>
                    <a:pt x="1407160" y="120650"/>
                    <a:pt x="1410970" y="118110"/>
                    <a:pt x="1413510" y="116840"/>
                  </a:cubicBezTo>
                  <a:cubicBezTo>
                    <a:pt x="1416050" y="115570"/>
                    <a:pt x="1419860" y="113030"/>
                    <a:pt x="1419860" y="113030"/>
                  </a:cubicBezTo>
                  <a:cubicBezTo>
                    <a:pt x="1419860" y="113030"/>
                    <a:pt x="1424940" y="110490"/>
                    <a:pt x="1427480" y="110490"/>
                  </a:cubicBezTo>
                  <a:cubicBezTo>
                    <a:pt x="1428750" y="109220"/>
                    <a:pt x="1433830" y="107950"/>
                    <a:pt x="1433830" y="107950"/>
                  </a:cubicBezTo>
                  <a:cubicBezTo>
                    <a:pt x="1433830" y="107950"/>
                    <a:pt x="1438910" y="106680"/>
                    <a:pt x="1441450" y="106680"/>
                  </a:cubicBezTo>
                  <a:cubicBezTo>
                    <a:pt x="1443990" y="106680"/>
                    <a:pt x="1446530" y="107950"/>
                    <a:pt x="1447800" y="106680"/>
                  </a:cubicBezTo>
                  <a:cubicBezTo>
                    <a:pt x="1447800" y="104140"/>
                    <a:pt x="1443990" y="96520"/>
                    <a:pt x="1441450" y="92710"/>
                  </a:cubicBezTo>
                  <a:cubicBezTo>
                    <a:pt x="1441450" y="90170"/>
                    <a:pt x="1440180" y="88900"/>
                    <a:pt x="1438910" y="86360"/>
                  </a:cubicBezTo>
                  <a:cubicBezTo>
                    <a:pt x="1437640" y="83820"/>
                    <a:pt x="1436370" y="80010"/>
                    <a:pt x="1436370" y="78740"/>
                  </a:cubicBezTo>
                  <a:cubicBezTo>
                    <a:pt x="1436370" y="78740"/>
                    <a:pt x="1435100" y="74930"/>
                    <a:pt x="1435100" y="72390"/>
                  </a:cubicBezTo>
                  <a:cubicBezTo>
                    <a:pt x="1435100" y="69850"/>
                    <a:pt x="1433830" y="64770"/>
                    <a:pt x="1433830" y="64770"/>
                  </a:cubicBezTo>
                  <a:cubicBezTo>
                    <a:pt x="1433830" y="64770"/>
                    <a:pt x="1433830" y="59690"/>
                    <a:pt x="1433830" y="57150"/>
                  </a:cubicBezTo>
                  <a:cubicBezTo>
                    <a:pt x="1435100" y="54610"/>
                    <a:pt x="1435100" y="49530"/>
                    <a:pt x="1435100" y="49530"/>
                  </a:cubicBezTo>
                  <a:cubicBezTo>
                    <a:pt x="1435100" y="49530"/>
                    <a:pt x="1436370" y="45720"/>
                    <a:pt x="1437640" y="43180"/>
                  </a:cubicBezTo>
                  <a:cubicBezTo>
                    <a:pt x="1437640" y="40640"/>
                    <a:pt x="1440180" y="35560"/>
                    <a:pt x="1440180" y="35560"/>
                  </a:cubicBezTo>
                  <a:cubicBezTo>
                    <a:pt x="1440180" y="35560"/>
                    <a:pt x="1442720" y="31750"/>
                    <a:pt x="1443990" y="29210"/>
                  </a:cubicBezTo>
                  <a:cubicBezTo>
                    <a:pt x="1445260" y="27940"/>
                    <a:pt x="1447800" y="22860"/>
                    <a:pt x="1447800" y="22860"/>
                  </a:cubicBezTo>
                  <a:cubicBezTo>
                    <a:pt x="1447800" y="22860"/>
                    <a:pt x="1451610" y="20320"/>
                    <a:pt x="1452880" y="17780"/>
                  </a:cubicBezTo>
                  <a:cubicBezTo>
                    <a:pt x="1454150" y="16510"/>
                    <a:pt x="1457960" y="12700"/>
                    <a:pt x="1457960" y="12700"/>
                  </a:cubicBezTo>
                  <a:cubicBezTo>
                    <a:pt x="1457960" y="12700"/>
                    <a:pt x="1463040" y="10160"/>
                    <a:pt x="1464310" y="8890"/>
                  </a:cubicBezTo>
                  <a:cubicBezTo>
                    <a:pt x="1466850" y="7620"/>
                    <a:pt x="1470660" y="5080"/>
                    <a:pt x="1470660" y="5080"/>
                  </a:cubicBezTo>
                  <a:cubicBezTo>
                    <a:pt x="1470660" y="5080"/>
                    <a:pt x="1475740" y="3810"/>
                    <a:pt x="1478280" y="3810"/>
                  </a:cubicBezTo>
                  <a:cubicBezTo>
                    <a:pt x="1480820" y="2540"/>
                    <a:pt x="1484630" y="1270"/>
                    <a:pt x="1485900" y="1270"/>
                  </a:cubicBezTo>
                  <a:cubicBezTo>
                    <a:pt x="1485900" y="1270"/>
                    <a:pt x="1489710" y="1270"/>
                    <a:pt x="1492250" y="1270"/>
                  </a:cubicBezTo>
                  <a:cubicBezTo>
                    <a:pt x="1494790" y="1270"/>
                    <a:pt x="1499870" y="0"/>
                    <a:pt x="1499870" y="0"/>
                  </a:cubicBezTo>
                  <a:cubicBezTo>
                    <a:pt x="1499870" y="0"/>
                    <a:pt x="1504950" y="1270"/>
                    <a:pt x="1507490" y="2540"/>
                  </a:cubicBezTo>
                  <a:cubicBezTo>
                    <a:pt x="1510030" y="2540"/>
                    <a:pt x="1515110" y="3810"/>
                    <a:pt x="1515110" y="3810"/>
                  </a:cubicBezTo>
                  <a:cubicBezTo>
                    <a:pt x="1515110" y="3810"/>
                    <a:pt x="1518920" y="5080"/>
                    <a:pt x="1521460" y="6350"/>
                  </a:cubicBezTo>
                  <a:cubicBezTo>
                    <a:pt x="1524000" y="7620"/>
                    <a:pt x="1527810" y="10160"/>
                    <a:pt x="1527810" y="10160"/>
                  </a:cubicBezTo>
                  <a:cubicBezTo>
                    <a:pt x="1527810" y="10160"/>
                    <a:pt x="1531620" y="12700"/>
                    <a:pt x="1534160" y="13970"/>
                  </a:cubicBezTo>
                  <a:cubicBezTo>
                    <a:pt x="1535430" y="16510"/>
                    <a:pt x="1539240" y="19050"/>
                    <a:pt x="1539240" y="19050"/>
                  </a:cubicBezTo>
                  <a:cubicBezTo>
                    <a:pt x="1539240" y="19050"/>
                    <a:pt x="1543050" y="22860"/>
                    <a:pt x="1544320" y="25400"/>
                  </a:cubicBezTo>
                  <a:cubicBezTo>
                    <a:pt x="1545590" y="26670"/>
                    <a:pt x="1548130" y="30480"/>
                    <a:pt x="1548130" y="31750"/>
                  </a:cubicBezTo>
                  <a:cubicBezTo>
                    <a:pt x="1549400" y="31750"/>
                    <a:pt x="1592580" y="95250"/>
                    <a:pt x="1617980" y="139700"/>
                  </a:cubicBezTo>
                  <a:cubicBezTo>
                    <a:pt x="1656080" y="207010"/>
                    <a:pt x="1733550" y="388620"/>
                    <a:pt x="1750060" y="398780"/>
                  </a:cubicBezTo>
                  <a:cubicBezTo>
                    <a:pt x="1751330" y="400050"/>
                    <a:pt x="1753870" y="398780"/>
                    <a:pt x="1753870" y="398780"/>
                  </a:cubicBezTo>
                  <a:cubicBezTo>
                    <a:pt x="1753870" y="398780"/>
                    <a:pt x="1758950" y="398780"/>
                    <a:pt x="1761490" y="400050"/>
                  </a:cubicBezTo>
                  <a:cubicBezTo>
                    <a:pt x="1764030" y="400050"/>
                    <a:pt x="1769110" y="401320"/>
                    <a:pt x="1769110" y="401320"/>
                  </a:cubicBezTo>
                  <a:cubicBezTo>
                    <a:pt x="1770380" y="401320"/>
                    <a:pt x="1774190" y="403860"/>
                    <a:pt x="1776730" y="405130"/>
                  </a:cubicBezTo>
                  <a:cubicBezTo>
                    <a:pt x="1779270" y="406400"/>
                    <a:pt x="1784350" y="407670"/>
                    <a:pt x="1784350" y="407670"/>
                  </a:cubicBezTo>
                  <a:cubicBezTo>
                    <a:pt x="1784350" y="407670"/>
                    <a:pt x="1788160" y="411480"/>
                    <a:pt x="1789430" y="412750"/>
                  </a:cubicBezTo>
                  <a:cubicBezTo>
                    <a:pt x="1791970" y="415290"/>
                    <a:pt x="1795780" y="417830"/>
                    <a:pt x="1795780" y="417830"/>
                  </a:cubicBezTo>
                  <a:cubicBezTo>
                    <a:pt x="1795780" y="417830"/>
                    <a:pt x="1799590" y="422910"/>
                    <a:pt x="1800860" y="424180"/>
                  </a:cubicBezTo>
                  <a:cubicBezTo>
                    <a:pt x="1802130" y="426720"/>
                    <a:pt x="1805940" y="430530"/>
                    <a:pt x="1805940" y="430530"/>
                  </a:cubicBezTo>
                  <a:cubicBezTo>
                    <a:pt x="1805940" y="430530"/>
                    <a:pt x="1807210" y="435610"/>
                    <a:pt x="1808480" y="438150"/>
                  </a:cubicBezTo>
                  <a:cubicBezTo>
                    <a:pt x="1809750" y="440690"/>
                    <a:pt x="1809750" y="441960"/>
                    <a:pt x="1811020" y="445770"/>
                  </a:cubicBezTo>
                  <a:cubicBezTo>
                    <a:pt x="1814830" y="452120"/>
                    <a:pt x="1819910" y="474980"/>
                    <a:pt x="1824990" y="478790"/>
                  </a:cubicBezTo>
                  <a:cubicBezTo>
                    <a:pt x="1826260" y="480060"/>
                    <a:pt x="1827530" y="480060"/>
                    <a:pt x="1830070" y="480060"/>
                  </a:cubicBezTo>
                  <a:cubicBezTo>
                    <a:pt x="1831340" y="480060"/>
                    <a:pt x="1837690" y="481330"/>
                    <a:pt x="1837690" y="481330"/>
                  </a:cubicBezTo>
                  <a:cubicBezTo>
                    <a:pt x="1837690" y="481330"/>
                    <a:pt x="1841500" y="483870"/>
                    <a:pt x="1844040" y="485140"/>
                  </a:cubicBezTo>
                  <a:cubicBezTo>
                    <a:pt x="1846580" y="486410"/>
                    <a:pt x="1851660" y="487680"/>
                    <a:pt x="1851660" y="487680"/>
                  </a:cubicBezTo>
                  <a:cubicBezTo>
                    <a:pt x="1851660" y="487680"/>
                    <a:pt x="1855470" y="491490"/>
                    <a:pt x="1858010" y="492760"/>
                  </a:cubicBezTo>
                  <a:cubicBezTo>
                    <a:pt x="1859280" y="495300"/>
                    <a:pt x="1863090" y="497840"/>
                    <a:pt x="1864360" y="497840"/>
                  </a:cubicBezTo>
                  <a:cubicBezTo>
                    <a:pt x="1864360" y="497840"/>
                    <a:pt x="1866900" y="501650"/>
                    <a:pt x="1868170" y="504190"/>
                  </a:cubicBezTo>
                  <a:cubicBezTo>
                    <a:pt x="1869440" y="506730"/>
                    <a:pt x="1873250" y="510540"/>
                    <a:pt x="1873250" y="510540"/>
                  </a:cubicBezTo>
                  <a:cubicBezTo>
                    <a:pt x="1873250" y="511810"/>
                    <a:pt x="1878330" y="530860"/>
                    <a:pt x="1883410" y="544830"/>
                  </a:cubicBezTo>
                  <a:cubicBezTo>
                    <a:pt x="1893570" y="574040"/>
                    <a:pt x="1921510" y="637540"/>
                    <a:pt x="1934210" y="666750"/>
                  </a:cubicBezTo>
                  <a:cubicBezTo>
                    <a:pt x="1941830" y="684530"/>
                    <a:pt x="1949450" y="708660"/>
                    <a:pt x="1953260" y="707390"/>
                  </a:cubicBezTo>
                  <a:cubicBezTo>
                    <a:pt x="1960880" y="706120"/>
                    <a:pt x="1946910" y="619760"/>
                    <a:pt x="1953260" y="580390"/>
                  </a:cubicBezTo>
                  <a:cubicBezTo>
                    <a:pt x="1959610" y="543560"/>
                    <a:pt x="1990090" y="481330"/>
                    <a:pt x="1990090" y="480060"/>
                  </a:cubicBezTo>
                  <a:cubicBezTo>
                    <a:pt x="1990090" y="480060"/>
                    <a:pt x="1987550" y="476250"/>
                    <a:pt x="1987550" y="473710"/>
                  </a:cubicBezTo>
                  <a:cubicBezTo>
                    <a:pt x="1986280" y="471170"/>
                    <a:pt x="1983740" y="467360"/>
                    <a:pt x="1983740" y="467360"/>
                  </a:cubicBezTo>
                  <a:cubicBezTo>
                    <a:pt x="1983740" y="467360"/>
                    <a:pt x="1982470" y="462280"/>
                    <a:pt x="1982470" y="459740"/>
                  </a:cubicBezTo>
                  <a:cubicBezTo>
                    <a:pt x="1981200" y="457200"/>
                    <a:pt x="1979930" y="453390"/>
                    <a:pt x="1979930" y="453390"/>
                  </a:cubicBezTo>
                  <a:cubicBezTo>
                    <a:pt x="1979930" y="452120"/>
                    <a:pt x="1979930" y="448310"/>
                    <a:pt x="1981200" y="445770"/>
                  </a:cubicBezTo>
                  <a:cubicBezTo>
                    <a:pt x="1981200" y="443230"/>
                    <a:pt x="1981200" y="438150"/>
                    <a:pt x="1981200" y="438150"/>
                  </a:cubicBezTo>
                  <a:cubicBezTo>
                    <a:pt x="1981200" y="438150"/>
                    <a:pt x="1982470" y="433070"/>
                    <a:pt x="1982470" y="430530"/>
                  </a:cubicBezTo>
                  <a:cubicBezTo>
                    <a:pt x="1983740" y="427990"/>
                    <a:pt x="1985010" y="424180"/>
                    <a:pt x="1985010" y="424180"/>
                  </a:cubicBezTo>
                  <a:cubicBezTo>
                    <a:pt x="1985010" y="424180"/>
                    <a:pt x="1986280" y="419100"/>
                    <a:pt x="1987550" y="417830"/>
                  </a:cubicBezTo>
                  <a:cubicBezTo>
                    <a:pt x="1988820" y="415290"/>
                    <a:pt x="1991360" y="411480"/>
                    <a:pt x="1991360" y="411480"/>
                  </a:cubicBezTo>
                  <a:cubicBezTo>
                    <a:pt x="1991360" y="410210"/>
                    <a:pt x="1995170" y="407670"/>
                    <a:pt x="1996440" y="405130"/>
                  </a:cubicBezTo>
                  <a:cubicBezTo>
                    <a:pt x="1997710" y="403860"/>
                    <a:pt x="2001520" y="400050"/>
                    <a:pt x="2001520" y="400050"/>
                  </a:cubicBezTo>
                  <a:cubicBezTo>
                    <a:pt x="2001520" y="400050"/>
                    <a:pt x="2005330" y="397510"/>
                    <a:pt x="2007870" y="396240"/>
                  </a:cubicBezTo>
                  <a:cubicBezTo>
                    <a:pt x="2010410" y="394970"/>
                    <a:pt x="2014220" y="392430"/>
                    <a:pt x="2014220" y="392430"/>
                  </a:cubicBezTo>
                  <a:cubicBezTo>
                    <a:pt x="2014220" y="392430"/>
                    <a:pt x="2018030" y="389890"/>
                    <a:pt x="2020570" y="389890"/>
                  </a:cubicBezTo>
                  <a:cubicBezTo>
                    <a:pt x="2023110" y="388620"/>
                    <a:pt x="2028190" y="387350"/>
                    <a:pt x="2028190" y="387350"/>
                  </a:cubicBezTo>
                  <a:cubicBezTo>
                    <a:pt x="2028190" y="387350"/>
                    <a:pt x="2033270" y="386080"/>
                    <a:pt x="2035810" y="386080"/>
                  </a:cubicBezTo>
                  <a:cubicBezTo>
                    <a:pt x="2037080" y="386080"/>
                    <a:pt x="2042160" y="386080"/>
                    <a:pt x="2042160" y="386080"/>
                  </a:cubicBezTo>
                  <a:cubicBezTo>
                    <a:pt x="2042160" y="386080"/>
                    <a:pt x="2047240" y="386080"/>
                    <a:pt x="2049780" y="386080"/>
                  </a:cubicBezTo>
                  <a:cubicBezTo>
                    <a:pt x="2052320" y="387350"/>
                    <a:pt x="2057400" y="387350"/>
                    <a:pt x="2057400" y="387350"/>
                  </a:cubicBezTo>
                  <a:cubicBezTo>
                    <a:pt x="2057400" y="387350"/>
                    <a:pt x="2061210" y="389890"/>
                    <a:pt x="2063750" y="389890"/>
                  </a:cubicBezTo>
                  <a:cubicBezTo>
                    <a:pt x="2066290" y="391160"/>
                    <a:pt x="2070100" y="392430"/>
                    <a:pt x="2071370" y="393700"/>
                  </a:cubicBezTo>
                  <a:cubicBezTo>
                    <a:pt x="2071370" y="393700"/>
                    <a:pt x="2075180" y="396240"/>
                    <a:pt x="2076450" y="397510"/>
                  </a:cubicBezTo>
                  <a:cubicBezTo>
                    <a:pt x="2078990" y="398780"/>
                    <a:pt x="2082800" y="401320"/>
                    <a:pt x="2082800" y="401320"/>
                  </a:cubicBezTo>
                  <a:cubicBezTo>
                    <a:pt x="2082800" y="401320"/>
                    <a:pt x="2085340" y="405130"/>
                    <a:pt x="2087880" y="407670"/>
                  </a:cubicBezTo>
                  <a:cubicBezTo>
                    <a:pt x="2089150" y="408940"/>
                    <a:pt x="2090420" y="410210"/>
                    <a:pt x="2091690" y="412750"/>
                  </a:cubicBezTo>
                  <a:cubicBezTo>
                    <a:pt x="2100580" y="422910"/>
                    <a:pt x="2139950" y="473710"/>
                    <a:pt x="2148840" y="477520"/>
                  </a:cubicBezTo>
                  <a:cubicBezTo>
                    <a:pt x="2151380" y="477520"/>
                    <a:pt x="2153920" y="476250"/>
                    <a:pt x="2153920" y="476250"/>
                  </a:cubicBezTo>
                  <a:cubicBezTo>
                    <a:pt x="2153920" y="476250"/>
                    <a:pt x="2159000" y="477520"/>
                    <a:pt x="2161540" y="477520"/>
                  </a:cubicBezTo>
                  <a:cubicBezTo>
                    <a:pt x="2164080" y="478790"/>
                    <a:pt x="2169160" y="478790"/>
                    <a:pt x="2169160" y="478790"/>
                  </a:cubicBezTo>
                  <a:cubicBezTo>
                    <a:pt x="2169160" y="478790"/>
                    <a:pt x="2174240" y="481330"/>
                    <a:pt x="2176780" y="481330"/>
                  </a:cubicBezTo>
                  <a:cubicBezTo>
                    <a:pt x="2179320" y="482600"/>
                    <a:pt x="2184400" y="485140"/>
                    <a:pt x="2184400" y="485140"/>
                  </a:cubicBezTo>
                  <a:cubicBezTo>
                    <a:pt x="2184400" y="485140"/>
                    <a:pt x="2188210" y="487680"/>
                    <a:pt x="2190750" y="488950"/>
                  </a:cubicBezTo>
                  <a:cubicBezTo>
                    <a:pt x="2193290" y="491490"/>
                    <a:pt x="2197100" y="494030"/>
                    <a:pt x="2197100" y="494030"/>
                  </a:cubicBezTo>
                  <a:cubicBezTo>
                    <a:pt x="2197100" y="494030"/>
                    <a:pt x="2200910" y="497840"/>
                    <a:pt x="2202180" y="500380"/>
                  </a:cubicBezTo>
                  <a:cubicBezTo>
                    <a:pt x="2204720" y="501650"/>
                    <a:pt x="2207260" y="505460"/>
                    <a:pt x="2207260" y="505460"/>
                  </a:cubicBezTo>
                  <a:cubicBezTo>
                    <a:pt x="2208530" y="508000"/>
                    <a:pt x="2239010" y="565150"/>
                    <a:pt x="2251710" y="591820"/>
                  </a:cubicBezTo>
                  <a:cubicBezTo>
                    <a:pt x="2261870" y="613410"/>
                    <a:pt x="2274570" y="641350"/>
                    <a:pt x="2279650" y="652780"/>
                  </a:cubicBezTo>
                  <a:cubicBezTo>
                    <a:pt x="2282190" y="656590"/>
                    <a:pt x="2284730" y="662940"/>
                    <a:pt x="2286000" y="661670"/>
                  </a:cubicBezTo>
                  <a:cubicBezTo>
                    <a:pt x="2287270" y="661670"/>
                    <a:pt x="2283460" y="647700"/>
                    <a:pt x="2282190" y="641350"/>
                  </a:cubicBezTo>
                  <a:cubicBezTo>
                    <a:pt x="2280920" y="638810"/>
                    <a:pt x="2280920" y="636270"/>
                    <a:pt x="2279650" y="632460"/>
                  </a:cubicBezTo>
                  <a:cubicBezTo>
                    <a:pt x="2279650" y="629920"/>
                    <a:pt x="2278380" y="623570"/>
                    <a:pt x="2278380" y="623570"/>
                  </a:cubicBezTo>
                  <a:cubicBezTo>
                    <a:pt x="2278380" y="623570"/>
                    <a:pt x="2278380" y="618490"/>
                    <a:pt x="2279650" y="614680"/>
                  </a:cubicBezTo>
                  <a:cubicBezTo>
                    <a:pt x="2279650" y="612140"/>
                    <a:pt x="2279650" y="605790"/>
                    <a:pt x="2279650" y="605790"/>
                  </a:cubicBezTo>
                  <a:cubicBezTo>
                    <a:pt x="2279650" y="605790"/>
                    <a:pt x="2282190" y="599440"/>
                    <a:pt x="2282190" y="596900"/>
                  </a:cubicBezTo>
                  <a:cubicBezTo>
                    <a:pt x="2282190" y="596900"/>
                    <a:pt x="2282190" y="596900"/>
                    <a:pt x="2282190" y="595630"/>
                  </a:cubicBezTo>
                  <a:cubicBezTo>
                    <a:pt x="2282190" y="590550"/>
                    <a:pt x="2270760" y="557530"/>
                    <a:pt x="2269490" y="556260"/>
                  </a:cubicBezTo>
                  <a:cubicBezTo>
                    <a:pt x="2269490" y="556260"/>
                    <a:pt x="2268220" y="551180"/>
                    <a:pt x="2266950" y="548640"/>
                  </a:cubicBezTo>
                  <a:cubicBezTo>
                    <a:pt x="2265680" y="546100"/>
                    <a:pt x="2264410" y="539750"/>
                    <a:pt x="2264410" y="539750"/>
                  </a:cubicBezTo>
                  <a:cubicBezTo>
                    <a:pt x="2264410" y="539750"/>
                    <a:pt x="2264410" y="534670"/>
                    <a:pt x="2264410" y="530860"/>
                  </a:cubicBezTo>
                  <a:cubicBezTo>
                    <a:pt x="2263140" y="528320"/>
                    <a:pt x="2263140" y="523240"/>
                    <a:pt x="2263140" y="523240"/>
                  </a:cubicBezTo>
                  <a:cubicBezTo>
                    <a:pt x="2263140" y="523240"/>
                    <a:pt x="2264410" y="516890"/>
                    <a:pt x="2264410" y="514350"/>
                  </a:cubicBezTo>
                  <a:cubicBezTo>
                    <a:pt x="2265680" y="511810"/>
                    <a:pt x="2265680" y="505460"/>
                    <a:pt x="2265680" y="505460"/>
                  </a:cubicBezTo>
                  <a:cubicBezTo>
                    <a:pt x="2265680" y="505460"/>
                    <a:pt x="2268220" y="500380"/>
                    <a:pt x="2269490" y="497840"/>
                  </a:cubicBezTo>
                  <a:cubicBezTo>
                    <a:pt x="2270760" y="495300"/>
                    <a:pt x="2273300" y="490220"/>
                    <a:pt x="2273300" y="490220"/>
                  </a:cubicBezTo>
                  <a:cubicBezTo>
                    <a:pt x="2273300" y="490220"/>
                    <a:pt x="2275840" y="485140"/>
                    <a:pt x="2278380" y="483870"/>
                  </a:cubicBezTo>
                  <a:cubicBezTo>
                    <a:pt x="2279650" y="481330"/>
                    <a:pt x="2283460" y="476250"/>
                    <a:pt x="2283460" y="476250"/>
                  </a:cubicBezTo>
                  <a:cubicBezTo>
                    <a:pt x="2283460" y="476250"/>
                    <a:pt x="2288540" y="474980"/>
                    <a:pt x="2289810" y="471170"/>
                  </a:cubicBezTo>
                  <a:cubicBezTo>
                    <a:pt x="2293620" y="463550"/>
                    <a:pt x="2282190" y="421640"/>
                    <a:pt x="2282190" y="421640"/>
                  </a:cubicBezTo>
                  <a:cubicBezTo>
                    <a:pt x="2282190" y="421640"/>
                    <a:pt x="2279650" y="416560"/>
                    <a:pt x="2278380" y="414020"/>
                  </a:cubicBezTo>
                  <a:cubicBezTo>
                    <a:pt x="2277110" y="411480"/>
                    <a:pt x="2275840" y="406400"/>
                    <a:pt x="2275840" y="406400"/>
                  </a:cubicBezTo>
                  <a:cubicBezTo>
                    <a:pt x="2275840" y="405130"/>
                    <a:pt x="2274570" y="400050"/>
                    <a:pt x="2274570" y="397510"/>
                  </a:cubicBezTo>
                  <a:cubicBezTo>
                    <a:pt x="2274570" y="394970"/>
                    <a:pt x="2273300" y="389890"/>
                    <a:pt x="2273300" y="389890"/>
                  </a:cubicBezTo>
                  <a:cubicBezTo>
                    <a:pt x="2273300" y="389890"/>
                    <a:pt x="2274570" y="383540"/>
                    <a:pt x="2274570" y="381000"/>
                  </a:cubicBezTo>
                  <a:cubicBezTo>
                    <a:pt x="2274570" y="378460"/>
                    <a:pt x="2275840" y="373380"/>
                    <a:pt x="2275840" y="373380"/>
                  </a:cubicBezTo>
                  <a:cubicBezTo>
                    <a:pt x="2275840" y="373380"/>
                    <a:pt x="2277110" y="368300"/>
                    <a:pt x="2278380" y="364490"/>
                  </a:cubicBezTo>
                  <a:cubicBezTo>
                    <a:pt x="2279650" y="361950"/>
                    <a:pt x="2280920" y="356870"/>
                    <a:pt x="2280920" y="356870"/>
                  </a:cubicBezTo>
                  <a:cubicBezTo>
                    <a:pt x="2280920" y="356870"/>
                    <a:pt x="2284730" y="353060"/>
                    <a:pt x="2286000" y="350520"/>
                  </a:cubicBezTo>
                  <a:cubicBezTo>
                    <a:pt x="2287270" y="347980"/>
                    <a:pt x="2289810" y="344170"/>
                    <a:pt x="2289810" y="344170"/>
                  </a:cubicBezTo>
                  <a:cubicBezTo>
                    <a:pt x="2291080" y="342900"/>
                    <a:pt x="2294890" y="340360"/>
                    <a:pt x="2296160" y="337820"/>
                  </a:cubicBezTo>
                  <a:cubicBezTo>
                    <a:pt x="2298700" y="336550"/>
                    <a:pt x="2302510" y="332740"/>
                    <a:pt x="2302510" y="332740"/>
                  </a:cubicBezTo>
                  <a:cubicBezTo>
                    <a:pt x="2302510" y="332740"/>
                    <a:pt x="2307590" y="330200"/>
                    <a:pt x="2310130" y="328930"/>
                  </a:cubicBezTo>
                  <a:cubicBezTo>
                    <a:pt x="2312670" y="327660"/>
                    <a:pt x="2317750" y="325120"/>
                    <a:pt x="2317750" y="325120"/>
                  </a:cubicBezTo>
                  <a:cubicBezTo>
                    <a:pt x="2317750" y="325120"/>
                    <a:pt x="2322830" y="322580"/>
                    <a:pt x="2325370" y="322580"/>
                  </a:cubicBezTo>
                  <a:cubicBezTo>
                    <a:pt x="2327910" y="321310"/>
                    <a:pt x="2332990" y="320040"/>
                    <a:pt x="2332990" y="320040"/>
                  </a:cubicBezTo>
                  <a:cubicBezTo>
                    <a:pt x="2332990" y="320040"/>
                    <a:pt x="2339340" y="320040"/>
                    <a:pt x="2341880" y="320040"/>
                  </a:cubicBezTo>
                  <a:cubicBezTo>
                    <a:pt x="2344420" y="320040"/>
                    <a:pt x="2349500" y="320040"/>
                    <a:pt x="2349500" y="320040"/>
                  </a:cubicBezTo>
                  <a:cubicBezTo>
                    <a:pt x="2350770" y="320040"/>
                    <a:pt x="2355850" y="321310"/>
                    <a:pt x="2358390" y="322580"/>
                  </a:cubicBezTo>
                  <a:cubicBezTo>
                    <a:pt x="2360930" y="322580"/>
                    <a:pt x="2366010" y="323850"/>
                    <a:pt x="2366010" y="323850"/>
                  </a:cubicBezTo>
                  <a:cubicBezTo>
                    <a:pt x="2366010" y="323850"/>
                    <a:pt x="2371090" y="326390"/>
                    <a:pt x="2373630" y="327660"/>
                  </a:cubicBezTo>
                  <a:cubicBezTo>
                    <a:pt x="2376170" y="328930"/>
                    <a:pt x="2381250" y="331470"/>
                    <a:pt x="2381250" y="331470"/>
                  </a:cubicBezTo>
                  <a:cubicBezTo>
                    <a:pt x="2381250" y="331470"/>
                    <a:pt x="2385060" y="335280"/>
                    <a:pt x="2387600" y="336550"/>
                  </a:cubicBezTo>
                  <a:cubicBezTo>
                    <a:pt x="2388870" y="339090"/>
                    <a:pt x="2393950" y="342900"/>
                    <a:pt x="2393950" y="342900"/>
                  </a:cubicBezTo>
                  <a:cubicBezTo>
                    <a:pt x="2393950" y="342900"/>
                    <a:pt x="2396490" y="346710"/>
                    <a:pt x="2397760" y="349250"/>
                  </a:cubicBezTo>
                  <a:cubicBezTo>
                    <a:pt x="2400300" y="351790"/>
                    <a:pt x="2400300" y="353060"/>
                    <a:pt x="2402840" y="355600"/>
                  </a:cubicBezTo>
                  <a:cubicBezTo>
                    <a:pt x="2407920" y="363220"/>
                    <a:pt x="2418080" y="374650"/>
                    <a:pt x="2426970" y="389890"/>
                  </a:cubicBezTo>
                  <a:cubicBezTo>
                    <a:pt x="2440940" y="417830"/>
                    <a:pt x="2457450" y="472440"/>
                    <a:pt x="2472690" y="514350"/>
                  </a:cubicBezTo>
                  <a:cubicBezTo>
                    <a:pt x="2490470" y="557530"/>
                    <a:pt x="2510790" y="608330"/>
                    <a:pt x="2526030" y="645160"/>
                  </a:cubicBezTo>
                  <a:cubicBezTo>
                    <a:pt x="2537460" y="674370"/>
                    <a:pt x="2551430" y="721360"/>
                    <a:pt x="2556510" y="722630"/>
                  </a:cubicBezTo>
                  <a:cubicBezTo>
                    <a:pt x="2557780" y="722630"/>
                    <a:pt x="2559050" y="720090"/>
                    <a:pt x="2559050" y="717550"/>
                  </a:cubicBezTo>
                  <a:cubicBezTo>
                    <a:pt x="2560320" y="711200"/>
                    <a:pt x="2551430" y="694690"/>
                    <a:pt x="2546350" y="678180"/>
                  </a:cubicBezTo>
                  <a:cubicBezTo>
                    <a:pt x="2537460" y="651510"/>
                    <a:pt x="2515870" y="567690"/>
                    <a:pt x="2515870" y="566420"/>
                  </a:cubicBezTo>
                  <a:cubicBezTo>
                    <a:pt x="2515870" y="566420"/>
                    <a:pt x="2513330" y="561340"/>
                    <a:pt x="2512060" y="558800"/>
                  </a:cubicBezTo>
                  <a:cubicBezTo>
                    <a:pt x="2510790" y="557530"/>
                    <a:pt x="2508250" y="552450"/>
                    <a:pt x="2508250" y="552450"/>
                  </a:cubicBezTo>
                  <a:cubicBezTo>
                    <a:pt x="2508250" y="552450"/>
                    <a:pt x="2506980" y="546100"/>
                    <a:pt x="2505710" y="543560"/>
                  </a:cubicBezTo>
                  <a:cubicBezTo>
                    <a:pt x="2505710" y="541020"/>
                    <a:pt x="2504440" y="535940"/>
                    <a:pt x="2504440" y="535940"/>
                  </a:cubicBezTo>
                  <a:cubicBezTo>
                    <a:pt x="2503170" y="535940"/>
                    <a:pt x="2504440" y="530860"/>
                    <a:pt x="2504440" y="527050"/>
                  </a:cubicBezTo>
                  <a:cubicBezTo>
                    <a:pt x="2504440" y="524510"/>
                    <a:pt x="2504440" y="519430"/>
                    <a:pt x="2504440" y="519430"/>
                  </a:cubicBezTo>
                  <a:cubicBezTo>
                    <a:pt x="2504440" y="519430"/>
                    <a:pt x="2505710" y="514350"/>
                    <a:pt x="2505710" y="510540"/>
                  </a:cubicBezTo>
                  <a:cubicBezTo>
                    <a:pt x="2506980" y="508000"/>
                    <a:pt x="2508250" y="502920"/>
                    <a:pt x="2508250" y="502920"/>
                  </a:cubicBezTo>
                  <a:cubicBezTo>
                    <a:pt x="2508250" y="502920"/>
                    <a:pt x="2510790" y="497840"/>
                    <a:pt x="2512060" y="495300"/>
                  </a:cubicBezTo>
                  <a:cubicBezTo>
                    <a:pt x="2513330" y="492760"/>
                    <a:pt x="2515870" y="488950"/>
                    <a:pt x="2515870" y="488950"/>
                  </a:cubicBezTo>
                  <a:cubicBezTo>
                    <a:pt x="2515870" y="487680"/>
                    <a:pt x="2519680" y="483870"/>
                    <a:pt x="2520950" y="482600"/>
                  </a:cubicBezTo>
                  <a:cubicBezTo>
                    <a:pt x="2523490" y="480060"/>
                    <a:pt x="2526030" y="476250"/>
                    <a:pt x="2526030" y="476250"/>
                  </a:cubicBezTo>
                  <a:cubicBezTo>
                    <a:pt x="2527300" y="476250"/>
                    <a:pt x="2531110" y="472440"/>
                    <a:pt x="2533650" y="471170"/>
                  </a:cubicBezTo>
                  <a:cubicBezTo>
                    <a:pt x="2536190" y="469900"/>
                    <a:pt x="2540000" y="466090"/>
                    <a:pt x="2540000" y="466090"/>
                  </a:cubicBezTo>
                  <a:cubicBezTo>
                    <a:pt x="2540000" y="466090"/>
                    <a:pt x="2545080" y="464820"/>
                    <a:pt x="2547620" y="463550"/>
                  </a:cubicBezTo>
                  <a:cubicBezTo>
                    <a:pt x="2550160" y="462280"/>
                    <a:pt x="2555240" y="461010"/>
                    <a:pt x="2556510" y="461010"/>
                  </a:cubicBezTo>
                  <a:cubicBezTo>
                    <a:pt x="2556510" y="461010"/>
                    <a:pt x="2561590" y="459740"/>
                    <a:pt x="2564130" y="459740"/>
                  </a:cubicBezTo>
                  <a:cubicBezTo>
                    <a:pt x="2566670" y="459740"/>
                    <a:pt x="2571750" y="458470"/>
                    <a:pt x="2573020" y="458470"/>
                  </a:cubicBezTo>
                  <a:cubicBezTo>
                    <a:pt x="2573020" y="458470"/>
                    <a:pt x="2578100" y="459740"/>
                    <a:pt x="2580640" y="459740"/>
                  </a:cubicBezTo>
                  <a:cubicBezTo>
                    <a:pt x="2583180" y="459740"/>
                    <a:pt x="2588260" y="461010"/>
                    <a:pt x="2589530" y="461010"/>
                  </a:cubicBezTo>
                  <a:cubicBezTo>
                    <a:pt x="2589530" y="461010"/>
                    <a:pt x="2594610" y="462280"/>
                    <a:pt x="2597150" y="463550"/>
                  </a:cubicBezTo>
                  <a:cubicBezTo>
                    <a:pt x="2599690" y="464820"/>
                    <a:pt x="2604770" y="466090"/>
                    <a:pt x="2604770" y="466090"/>
                  </a:cubicBezTo>
                  <a:cubicBezTo>
                    <a:pt x="2604770" y="466090"/>
                    <a:pt x="2608580" y="469900"/>
                    <a:pt x="2611120" y="471170"/>
                  </a:cubicBezTo>
                  <a:cubicBezTo>
                    <a:pt x="2613660" y="472440"/>
                    <a:pt x="2618740" y="476250"/>
                    <a:pt x="2618740" y="476250"/>
                  </a:cubicBezTo>
                  <a:cubicBezTo>
                    <a:pt x="2618740" y="476250"/>
                    <a:pt x="2621280" y="480060"/>
                    <a:pt x="2623820" y="482600"/>
                  </a:cubicBezTo>
                  <a:cubicBezTo>
                    <a:pt x="2625090" y="483870"/>
                    <a:pt x="2628900" y="488950"/>
                    <a:pt x="2628900" y="488950"/>
                  </a:cubicBezTo>
                  <a:cubicBezTo>
                    <a:pt x="2628900" y="488950"/>
                    <a:pt x="2641600" y="520700"/>
                    <a:pt x="2650490" y="537210"/>
                  </a:cubicBezTo>
                  <a:cubicBezTo>
                    <a:pt x="2661920" y="557530"/>
                    <a:pt x="2682240" y="596900"/>
                    <a:pt x="2693670" y="600710"/>
                  </a:cubicBezTo>
                  <a:cubicBezTo>
                    <a:pt x="2698750" y="601980"/>
                    <a:pt x="2701290" y="595630"/>
                    <a:pt x="2708910" y="595630"/>
                  </a:cubicBezTo>
                  <a:cubicBezTo>
                    <a:pt x="2726690" y="598170"/>
                    <a:pt x="2781300" y="631190"/>
                    <a:pt x="2807970" y="652780"/>
                  </a:cubicBezTo>
                  <a:cubicBezTo>
                    <a:pt x="2830830" y="671830"/>
                    <a:pt x="2849880" y="698500"/>
                    <a:pt x="2863850" y="715010"/>
                  </a:cubicBezTo>
                  <a:cubicBezTo>
                    <a:pt x="2871470" y="726440"/>
                    <a:pt x="2876550" y="741680"/>
                    <a:pt x="2880360" y="742950"/>
                  </a:cubicBezTo>
                  <a:cubicBezTo>
                    <a:pt x="2882900" y="744220"/>
                    <a:pt x="2885440" y="742950"/>
                    <a:pt x="2885440" y="742950"/>
                  </a:cubicBezTo>
                  <a:cubicBezTo>
                    <a:pt x="2885440" y="742950"/>
                    <a:pt x="2891790" y="742950"/>
                    <a:pt x="2894330" y="742950"/>
                  </a:cubicBezTo>
                  <a:cubicBezTo>
                    <a:pt x="2898140" y="742950"/>
                    <a:pt x="2904490" y="742950"/>
                    <a:pt x="2904490" y="742950"/>
                  </a:cubicBezTo>
                  <a:cubicBezTo>
                    <a:pt x="2904490" y="742950"/>
                    <a:pt x="2910840" y="744220"/>
                    <a:pt x="2913380" y="745490"/>
                  </a:cubicBezTo>
                  <a:cubicBezTo>
                    <a:pt x="2917190" y="746760"/>
                    <a:pt x="2922270" y="748030"/>
                    <a:pt x="2922270" y="748030"/>
                  </a:cubicBezTo>
                  <a:cubicBezTo>
                    <a:pt x="2922270" y="748030"/>
                    <a:pt x="2928620" y="751840"/>
                    <a:pt x="2931160" y="753110"/>
                  </a:cubicBezTo>
                  <a:cubicBezTo>
                    <a:pt x="2933700" y="754380"/>
                    <a:pt x="2938780" y="756920"/>
                    <a:pt x="2938780" y="756920"/>
                  </a:cubicBezTo>
                  <a:cubicBezTo>
                    <a:pt x="2938780" y="758190"/>
                    <a:pt x="2943860" y="762000"/>
                    <a:pt x="2946400" y="764540"/>
                  </a:cubicBezTo>
                  <a:cubicBezTo>
                    <a:pt x="2948940" y="765810"/>
                    <a:pt x="2952750" y="770890"/>
                    <a:pt x="2952750" y="770890"/>
                  </a:cubicBezTo>
                  <a:cubicBezTo>
                    <a:pt x="2952750" y="770890"/>
                    <a:pt x="2956560" y="775970"/>
                    <a:pt x="2957830" y="778510"/>
                  </a:cubicBezTo>
                  <a:cubicBezTo>
                    <a:pt x="2960370" y="781050"/>
                    <a:pt x="2962910" y="786130"/>
                    <a:pt x="2962910" y="786130"/>
                  </a:cubicBezTo>
                  <a:cubicBezTo>
                    <a:pt x="2962910" y="786130"/>
                    <a:pt x="2965450" y="792480"/>
                    <a:pt x="2966720" y="795020"/>
                  </a:cubicBezTo>
                  <a:cubicBezTo>
                    <a:pt x="2967990" y="798830"/>
                    <a:pt x="2969260" y="803910"/>
                    <a:pt x="2969260" y="805180"/>
                  </a:cubicBezTo>
                  <a:cubicBezTo>
                    <a:pt x="2969260" y="805180"/>
                    <a:pt x="2970530" y="829310"/>
                    <a:pt x="2970530" y="840740"/>
                  </a:cubicBezTo>
                  <a:cubicBezTo>
                    <a:pt x="2970530" y="850900"/>
                    <a:pt x="2969260" y="862330"/>
                    <a:pt x="2969260" y="871220"/>
                  </a:cubicBezTo>
                  <a:cubicBezTo>
                    <a:pt x="2969260" y="880110"/>
                    <a:pt x="2967990" y="886460"/>
                    <a:pt x="2969260" y="896620"/>
                  </a:cubicBezTo>
                  <a:cubicBezTo>
                    <a:pt x="2974340" y="920750"/>
                    <a:pt x="2997200" y="967740"/>
                    <a:pt x="3008630" y="1003300"/>
                  </a:cubicBezTo>
                  <a:cubicBezTo>
                    <a:pt x="3021330" y="1040130"/>
                    <a:pt x="3034030" y="1088390"/>
                    <a:pt x="3039110" y="1115060"/>
                  </a:cubicBezTo>
                  <a:cubicBezTo>
                    <a:pt x="3041650" y="1129030"/>
                    <a:pt x="3042920" y="1140460"/>
                    <a:pt x="3042920" y="1148080"/>
                  </a:cubicBezTo>
                  <a:cubicBezTo>
                    <a:pt x="3044190" y="1151890"/>
                    <a:pt x="3044190" y="1154430"/>
                    <a:pt x="3044190" y="1156970"/>
                  </a:cubicBezTo>
                  <a:cubicBezTo>
                    <a:pt x="3044190" y="1160780"/>
                    <a:pt x="3045460" y="1167130"/>
                    <a:pt x="3045460" y="1167130"/>
                  </a:cubicBezTo>
                  <a:cubicBezTo>
                    <a:pt x="3045460" y="1167130"/>
                    <a:pt x="3044190" y="1173480"/>
                    <a:pt x="3042920" y="1176020"/>
                  </a:cubicBezTo>
                  <a:cubicBezTo>
                    <a:pt x="3042920" y="1179830"/>
                    <a:pt x="3041650" y="1186180"/>
                    <a:pt x="3041650" y="1186180"/>
                  </a:cubicBezTo>
                  <a:cubicBezTo>
                    <a:pt x="3041650" y="1186180"/>
                    <a:pt x="3039110" y="1192530"/>
                    <a:pt x="3037840" y="1195070"/>
                  </a:cubicBezTo>
                  <a:cubicBezTo>
                    <a:pt x="3036570" y="1197610"/>
                    <a:pt x="3034030" y="1203960"/>
                    <a:pt x="3034030" y="1203960"/>
                  </a:cubicBezTo>
                  <a:cubicBezTo>
                    <a:pt x="3034030" y="1203960"/>
                    <a:pt x="3030220" y="1209040"/>
                    <a:pt x="3028950" y="1211580"/>
                  </a:cubicBezTo>
                  <a:cubicBezTo>
                    <a:pt x="3026410" y="1214120"/>
                    <a:pt x="3022600" y="1219200"/>
                    <a:pt x="3022600" y="1219200"/>
                  </a:cubicBezTo>
                  <a:cubicBezTo>
                    <a:pt x="3022600" y="1219200"/>
                    <a:pt x="3017520" y="1223010"/>
                    <a:pt x="3014980" y="1225550"/>
                  </a:cubicBezTo>
                  <a:cubicBezTo>
                    <a:pt x="3012440" y="1226820"/>
                    <a:pt x="3007360" y="1230630"/>
                    <a:pt x="3007360" y="1230630"/>
                  </a:cubicBezTo>
                  <a:cubicBezTo>
                    <a:pt x="3007360" y="1231900"/>
                    <a:pt x="3002280" y="1234440"/>
                    <a:pt x="2998470" y="1235710"/>
                  </a:cubicBezTo>
                  <a:cubicBezTo>
                    <a:pt x="2995930" y="1236980"/>
                    <a:pt x="2990850" y="1239520"/>
                    <a:pt x="2990850" y="1239520"/>
                  </a:cubicBezTo>
                  <a:cubicBezTo>
                    <a:pt x="2989580" y="1239520"/>
                    <a:pt x="2984500" y="1240790"/>
                    <a:pt x="2980690" y="1240790"/>
                  </a:cubicBezTo>
                  <a:cubicBezTo>
                    <a:pt x="2978150" y="1242060"/>
                    <a:pt x="2971800" y="1243330"/>
                    <a:pt x="2971800" y="1243330"/>
                  </a:cubicBezTo>
                  <a:cubicBezTo>
                    <a:pt x="2971800" y="1243330"/>
                    <a:pt x="2965450" y="1243330"/>
                    <a:pt x="2961640" y="1243330"/>
                  </a:cubicBezTo>
                  <a:cubicBezTo>
                    <a:pt x="2959100" y="1243330"/>
                    <a:pt x="2955290" y="1240790"/>
                    <a:pt x="2954020" y="1242060"/>
                  </a:cubicBezTo>
                  <a:cubicBezTo>
                    <a:pt x="2948940" y="1249680"/>
                    <a:pt x="3002280" y="1348740"/>
                    <a:pt x="3002280" y="1348740"/>
                  </a:cubicBezTo>
                  <a:cubicBezTo>
                    <a:pt x="3002280" y="1348740"/>
                    <a:pt x="3003550" y="1355090"/>
                    <a:pt x="3003550" y="1357630"/>
                  </a:cubicBezTo>
                  <a:cubicBezTo>
                    <a:pt x="3004820" y="1361440"/>
                    <a:pt x="3004820" y="1366520"/>
                    <a:pt x="3004820" y="1367790"/>
                  </a:cubicBezTo>
                  <a:cubicBezTo>
                    <a:pt x="3004820" y="1367790"/>
                    <a:pt x="3004820" y="1374140"/>
                    <a:pt x="3004820" y="1376680"/>
                  </a:cubicBezTo>
                  <a:cubicBezTo>
                    <a:pt x="3004820" y="1379220"/>
                    <a:pt x="3004820" y="1385570"/>
                    <a:pt x="3004820" y="1385570"/>
                  </a:cubicBezTo>
                  <a:cubicBezTo>
                    <a:pt x="3003550" y="1385570"/>
                    <a:pt x="3002280" y="1391920"/>
                    <a:pt x="3001010" y="1394460"/>
                  </a:cubicBezTo>
                  <a:cubicBezTo>
                    <a:pt x="3001010" y="1398270"/>
                    <a:pt x="2998470" y="1403350"/>
                    <a:pt x="2998470" y="1403350"/>
                  </a:cubicBezTo>
                  <a:cubicBezTo>
                    <a:pt x="2998470" y="1404620"/>
                    <a:pt x="2994660" y="1409700"/>
                    <a:pt x="2993390" y="1412240"/>
                  </a:cubicBezTo>
                  <a:cubicBezTo>
                    <a:pt x="2992120" y="1414780"/>
                    <a:pt x="2988310" y="1419860"/>
                    <a:pt x="2988310" y="1419860"/>
                  </a:cubicBezTo>
                  <a:cubicBezTo>
                    <a:pt x="2988310" y="1419860"/>
                    <a:pt x="2984500" y="1424940"/>
                    <a:pt x="2981960" y="1426210"/>
                  </a:cubicBezTo>
                  <a:cubicBezTo>
                    <a:pt x="2979420" y="1428750"/>
                    <a:pt x="2975610" y="1432560"/>
                    <a:pt x="2975610" y="1432560"/>
                  </a:cubicBezTo>
                  <a:cubicBezTo>
                    <a:pt x="2975610" y="1432560"/>
                    <a:pt x="2975610" y="1432560"/>
                    <a:pt x="2975610" y="1433830"/>
                  </a:cubicBezTo>
                  <a:cubicBezTo>
                    <a:pt x="2975610" y="1433830"/>
                    <a:pt x="2974340" y="1433830"/>
                    <a:pt x="2973070" y="1433830"/>
                  </a:cubicBezTo>
                  <a:cubicBezTo>
                    <a:pt x="2967990" y="1442720"/>
                    <a:pt x="2990850" y="1557020"/>
                    <a:pt x="2973070" y="1591310"/>
                  </a:cubicBezTo>
                  <a:cubicBezTo>
                    <a:pt x="2959100" y="1616710"/>
                    <a:pt x="2927350" y="1639570"/>
                    <a:pt x="2904490" y="1639570"/>
                  </a:cubicBezTo>
                  <a:cubicBezTo>
                    <a:pt x="2881630" y="1638300"/>
                    <a:pt x="2853690" y="1605280"/>
                    <a:pt x="2835910" y="1582420"/>
                  </a:cubicBezTo>
                  <a:cubicBezTo>
                    <a:pt x="2816860" y="1560830"/>
                    <a:pt x="2799080" y="1507490"/>
                    <a:pt x="2794000" y="1507490"/>
                  </a:cubicBezTo>
                  <a:cubicBezTo>
                    <a:pt x="2794000" y="1507490"/>
                    <a:pt x="2794000" y="1508760"/>
                    <a:pt x="2792730" y="1510030"/>
                  </a:cubicBezTo>
                  <a:cubicBezTo>
                    <a:pt x="2791460" y="1511300"/>
                    <a:pt x="2788920" y="1516380"/>
                    <a:pt x="2788920" y="1516380"/>
                  </a:cubicBezTo>
                  <a:cubicBezTo>
                    <a:pt x="2788920" y="1516380"/>
                    <a:pt x="2785110" y="1521460"/>
                    <a:pt x="2782570" y="1522730"/>
                  </a:cubicBezTo>
                  <a:cubicBezTo>
                    <a:pt x="2781300" y="1525270"/>
                    <a:pt x="2777490" y="1529080"/>
                    <a:pt x="2777490" y="1529080"/>
                  </a:cubicBezTo>
                  <a:cubicBezTo>
                    <a:pt x="2777490" y="1529080"/>
                    <a:pt x="2772410" y="1531620"/>
                    <a:pt x="2769870" y="1534160"/>
                  </a:cubicBezTo>
                  <a:cubicBezTo>
                    <a:pt x="2767330" y="1535430"/>
                    <a:pt x="2762250" y="1537970"/>
                    <a:pt x="2762250" y="1537970"/>
                  </a:cubicBezTo>
                  <a:cubicBezTo>
                    <a:pt x="2762250" y="1537970"/>
                    <a:pt x="2757170" y="1540510"/>
                    <a:pt x="2754630" y="1540510"/>
                  </a:cubicBezTo>
                  <a:cubicBezTo>
                    <a:pt x="2752090" y="1541780"/>
                    <a:pt x="2747010" y="1544320"/>
                    <a:pt x="2747010" y="1544320"/>
                  </a:cubicBezTo>
                  <a:cubicBezTo>
                    <a:pt x="2745740" y="1544320"/>
                    <a:pt x="2740660" y="1544320"/>
                    <a:pt x="2738120" y="1544320"/>
                  </a:cubicBezTo>
                  <a:cubicBezTo>
                    <a:pt x="2735580" y="1544320"/>
                    <a:pt x="2729230" y="1545590"/>
                    <a:pt x="2729230" y="1545590"/>
                  </a:cubicBezTo>
                  <a:cubicBezTo>
                    <a:pt x="2729230" y="1545590"/>
                    <a:pt x="2724150" y="1544320"/>
                    <a:pt x="2721610" y="1544320"/>
                  </a:cubicBezTo>
                  <a:cubicBezTo>
                    <a:pt x="2717800" y="1543050"/>
                    <a:pt x="2712720" y="1543050"/>
                    <a:pt x="2712720" y="1543050"/>
                  </a:cubicBezTo>
                  <a:cubicBezTo>
                    <a:pt x="2712720" y="1543050"/>
                    <a:pt x="2707640" y="1540510"/>
                    <a:pt x="2705100" y="1539240"/>
                  </a:cubicBezTo>
                  <a:cubicBezTo>
                    <a:pt x="2702560" y="1537970"/>
                    <a:pt x="2697480" y="1535430"/>
                    <a:pt x="2697480" y="1535430"/>
                  </a:cubicBezTo>
                  <a:cubicBezTo>
                    <a:pt x="2697480" y="1535430"/>
                    <a:pt x="2692400" y="1532890"/>
                    <a:pt x="2689860" y="1530350"/>
                  </a:cubicBezTo>
                  <a:cubicBezTo>
                    <a:pt x="2687320" y="1529080"/>
                    <a:pt x="2683510" y="1525270"/>
                    <a:pt x="2683510" y="1525270"/>
                  </a:cubicBezTo>
                  <a:cubicBezTo>
                    <a:pt x="2682240" y="1525270"/>
                    <a:pt x="2680970" y="1530350"/>
                    <a:pt x="2680970" y="1532890"/>
                  </a:cubicBezTo>
                  <a:cubicBezTo>
                    <a:pt x="2679700" y="1535430"/>
                    <a:pt x="2677160" y="1539240"/>
                    <a:pt x="2677160" y="1540510"/>
                  </a:cubicBezTo>
                  <a:cubicBezTo>
                    <a:pt x="2677160" y="1540510"/>
                    <a:pt x="2674620" y="1544320"/>
                    <a:pt x="2673350" y="1546860"/>
                  </a:cubicBezTo>
                  <a:cubicBezTo>
                    <a:pt x="2672080" y="1548130"/>
                    <a:pt x="2668270" y="1553210"/>
                    <a:pt x="2668270" y="1553210"/>
                  </a:cubicBezTo>
                  <a:cubicBezTo>
                    <a:pt x="2668270" y="1553210"/>
                    <a:pt x="2664460" y="1555750"/>
                    <a:pt x="2663190" y="1558290"/>
                  </a:cubicBezTo>
                  <a:cubicBezTo>
                    <a:pt x="2660650" y="1559560"/>
                    <a:pt x="2656840" y="1563370"/>
                    <a:pt x="2656840" y="1563370"/>
                  </a:cubicBezTo>
                  <a:cubicBezTo>
                    <a:pt x="2656840" y="1563370"/>
                    <a:pt x="2651760" y="1565910"/>
                    <a:pt x="2650490" y="1567180"/>
                  </a:cubicBezTo>
                  <a:cubicBezTo>
                    <a:pt x="2647950" y="1567180"/>
                    <a:pt x="2642870" y="1569720"/>
                    <a:pt x="2642870" y="1569720"/>
                  </a:cubicBezTo>
                  <a:cubicBezTo>
                    <a:pt x="2642870" y="1569720"/>
                    <a:pt x="2637790" y="1570990"/>
                    <a:pt x="2635250" y="1572260"/>
                  </a:cubicBezTo>
                  <a:cubicBezTo>
                    <a:pt x="2632710" y="1572260"/>
                    <a:pt x="2627630" y="1573530"/>
                    <a:pt x="2627630" y="1573530"/>
                  </a:cubicBezTo>
                  <a:cubicBezTo>
                    <a:pt x="2627630" y="1573530"/>
                    <a:pt x="2622550" y="1573530"/>
                    <a:pt x="2620010" y="1573530"/>
                  </a:cubicBezTo>
                  <a:cubicBezTo>
                    <a:pt x="2617470" y="1573530"/>
                    <a:pt x="2612390" y="1573530"/>
                    <a:pt x="2612390" y="1573530"/>
                  </a:cubicBezTo>
                  <a:cubicBezTo>
                    <a:pt x="2612390" y="1573530"/>
                    <a:pt x="2607310" y="1572260"/>
                    <a:pt x="2604770" y="1572260"/>
                  </a:cubicBezTo>
                  <a:cubicBezTo>
                    <a:pt x="2602230" y="1570990"/>
                    <a:pt x="2597150" y="1569720"/>
                    <a:pt x="2597150" y="1569720"/>
                  </a:cubicBezTo>
                  <a:cubicBezTo>
                    <a:pt x="2597150" y="1569720"/>
                    <a:pt x="2592070" y="1567180"/>
                    <a:pt x="2590800" y="1565910"/>
                  </a:cubicBezTo>
                  <a:cubicBezTo>
                    <a:pt x="2588260" y="1564640"/>
                    <a:pt x="2583180" y="1563370"/>
                    <a:pt x="2583180" y="1562100"/>
                  </a:cubicBezTo>
                  <a:cubicBezTo>
                    <a:pt x="2583180" y="1562100"/>
                    <a:pt x="2579370" y="1559560"/>
                    <a:pt x="2578100" y="1557020"/>
                  </a:cubicBezTo>
                  <a:cubicBezTo>
                    <a:pt x="2575560" y="1555750"/>
                    <a:pt x="2571750" y="1551940"/>
                    <a:pt x="2571750" y="1551940"/>
                  </a:cubicBezTo>
                  <a:cubicBezTo>
                    <a:pt x="2570480" y="1551940"/>
                    <a:pt x="2594610" y="1689100"/>
                    <a:pt x="2595880" y="1689100"/>
                  </a:cubicBezTo>
                  <a:cubicBezTo>
                    <a:pt x="2595880" y="1689100"/>
                    <a:pt x="2598420" y="1694180"/>
                    <a:pt x="2600960" y="1695450"/>
                  </a:cubicBezTo>
                  <a:cubicBezTo>
                    <a:pt x="2602230" y="1697990"/>
                    <a:pt x="2606040" y="1701800"/>
                    <a:pt x="2606040" y="1701800"/>
                  </a:cubicBezTo>
                  <a:cubicBezTo>
                    <a:pt x="2606040" y="1701800"/>
                    <a:pt x="2607310" y="1706880"/>
                    <a:pt x="2608580" y="1709420"/>
                  </a:cubicBezTo>
                  <a:cubicBezTo>
                    <a:pt x="2609850" y="1711960"/>
                    <a:pt x="2612390" y="1715770"/>
                    <a:pt x="2612390" y="1717040"/>
                  </a:cubicBezTo>
                  <a:cubicBezTo>
                    <a:pt x="2612390" y="1717040"/>
                    <a:pt x="2613660" y="1722120"/>
                    <a:pt x="2613660" y="1724660"/>
                  </a:cubicBezTo>
                  <a:cubicBezTo>
                    <a:pt x="2614930" y="1727200"/>
                    <a:pt x="2614930" y="1732280"/>
                    <a:pt x="2614930" y="1732280"/>
                  </a:cubicBezTo>
                  <a:cubicBezTo>
                    <a:pt x="2614930" y="1732280"/>
                    <a:pt x="2614930" y="1737360"/>
                    <a:pt x="2614930" y="1739900"/>
                  </a:cubicBezTo>
                  <a:cubicBezTo>
                    <a:pt x="2614930" y="1742440"/>
                    <a:pt x="2614930" y="1748790"/>
                    <a:pt x="2614930" y="1748790"/>
                  </a:cubicBezTo>
                  <a:cubicBezTo>
                    <a:pt x="2614930" y="1748790"/>
                    <a:pt x="2613660" y="1753870"/>
                    <a:pt x="2612390" y="1756410"/>
                  </a:cubicBezTo>
                  <a:cubicBezTo>
                    <a:pt x="2611120" y="1758950"/>
                    <a:pt x="2609850" y="1764030"/>
                    <a:pt x="2609850" y="1764030"/>
                  </a:cubicBezTo>
                  <a:cubicBezTo>
                    <a:pt x="2609850" y="1764030"/>
                    <a:pt x="2607310" y="1767840"/>
                    <a:pt x="2606040" y="1770380"/>
                  </a:cubicBezTo>
                  <a:cubicBezTo>
                    <a:pt x="2604770" y="1772920"/>
                    <a:pt x="2602230" y="1778000"/>
                    <a:pt x="2602230" y="1778000"/>
                  </a:cubicBezTo>
                  <a:cubicBezTo>
                    <a:pt x="2602230" y="1778000"/>
                    <a:pt x="2598420" y="1781810"/>
                    <a:pt x="2597150" y="1783080"/>
                  </a:cubicBezTo>
                  <a:cubicBezTo>
                    <a:pt x="2594610" y="1785620"/>
                    <a:pt x="2590800" y="1789430"/>
                    <a:pt x="2590800" y="1789430"/>
                  </a:cubicBezTo>
                  <a:cubicBezTo>
                    <a:pt x="2590800" y="1789430"/>
                    <a:pt x="2586990" y="1791970"/>
                    <a:pt x="2584450" y="1793240"/>
                  </a:cubicBezTo>
                  <a:cubicBezTo>
                    <a:pt x="2581910" y="1794510"/>
                    <a:pt x="2576830" y="1797050"/>
                    <a:pt x="2576830" y="1797050"/>
                  </a:cubicBezTo>
                  <a:cubicBezTo>
                    <a:pt x="2576830" y="1797050"/>
                    <a:pt x="2571750" y="1799590"/>
                    <a:pt x="2569210" y="1799590"/>
                  </a:cubicBezTo>
                  <a:cubicBezTo>
                    <a:pt x="2566670" y="1800860"/>
                    <a:pt x="2561590" y="1802130"/>
                    <a:pt x="2561590" y="1802130"/>
                  </a:cubicBezTo>
                  <a:cubicBezTo>
                    <a:pt x="2561590" y="1802130"/>
                    <a:pt x="2556510" y="1803400"/>
                    <a:pt x="2553970" y="1803400"/>
                  </a:cubicBezTo>
                  <a:cubicBezTo>
                    <a:pt x="2551430" y="1803400"/>
                    <a:pt x="2546350" y="1803400"/>
                    <a:pt x="2546350" y="1803400"/>
                  </a:cubicBezTo>
                  <a:cubicBezTo>
                    <a:pt x="2546350" y="1803400"/>
                    <a:pt x="2541270" y="1803400"/>
                    <a:pt x="2538730" y="1802130"/>
                  </a:cubicBezTo>
                  <a:cubicBezTo>
                    <a:pt x="2534920" y="1802130"/>
                    <a:pt x="2529840" y="1800860"/>
                    <a:pt x="2529840" y="1800860"/>
                  </a:cubicBezTo>
                  <a:cubicBezTo>
                    <a:pt x="2529840" y="1800860"/>
                    <a:pt x="2524760" y="1799590"/>
                    <a:pt x="2523490" y="1798320"/>
                  </a:cubicBezTo>
                  <a:cubicBezTo>
                    <a:pt x="2520950" y="1797050"/>
                    <a:pt x="2515870" y="1794510"/>
                    <a:pt x="2515870" y="1794510"/>
                  </a:cubicBezTo>
                  <a:cubicBezTo>
                    <a:pt x="2515870" y="1794510"/>
                    <a:pt x="2510790" y="1791970"/>
                    <a:pt x="2509520" y="1789430"/>
                  </a:cubicBezTo>
                  <a:cubicBezTo>
                    <a:pt x="2506980" y="1788160"/>
                    <a:pt x="2503170" y="1785620"/>
                    <a:pt x="2503170" y="1785620"/>
                  </a:cubicBezTo>
                  <a:cubicBezTo>
                    <a:pt x="2503170" y="1784350"/>
                    <a:pt x="2498090" y="1770380"/>
                    <a:pt x="2493010" y="1758950"/>
                  </a:cubicBezTo>
                  <a:cubicBezTo>
                    <a:pt x="2484120" y="1737360"/>
                    <a:pt x="2459990" y="1699260"/>
                    <a:pt x="2447290" y="1670050"/>
                  </a:cubicBezTo>
                  <a:cubicBezTo>
                    <a:pt x="2435860" y="1644650"/>
                    <a:pt x="2425700" y="1615440"/>
                    <a:pt x="2416810" y="1595120"/>
                  </a:cubicBezTo>
                  <a:cubicBezTo>
                    <a:pt x="2410460" y="1582420"/>
                    <a:pt x="2402840" y="1563370"/>
                    <a:pt x="2399030" y="1563370"/>
                  </a:cubicBezTo>
                  <a:cubicBezTo>
                    <a:pt x="2396490" y="1563370"/>
                    <a:pt x="2395220" y="1567180"/>
                    <a:pt x="2393950" y="1568450"/>
                  </a:cubicBezTo>
                  <a:cubicBezTo>
                    <a:pt x="2391410" y="1570990"/>
                    <a:pt x="2390140" y="1572260"/>
                    <a:pt x="2388870" y="1574800"/>
                  </a:cubicBezTo>
                  <a:cubicBezTo>
                    <a:pt x="2388870" y="1576070"/>
                    <a:pt x="2388870" y="1576070"/>
                    <a:pt x="2387600" y="1577340"/>
                  </a:cubicBezTo>
                  <a:cubicBezTo>
                    <a:pt x="2387600" y="1579880"/>
                    <a:pt x="2386330" y="1584960"/>
                    <a:pt x="2386330" y="1584960"/>
                  </a:cubicBezTo>
                  <a:cubicBezTo>
                    <a:pt x="2385060" y="1584960"/>
                    <a:pt x="2382520" y="1590040"/>
                    <a:pt x="2381250" y="1591310"/>
                  </a:cubicBezTo>
                  <a:cubicBezTo>
                    <a:pt x="2379980" y="1593850"/>
                    <a:pt x="2377440" y="1598930"/>
                    <a:pt x="2377440" y="1598930"/>
                  </a:cubicBezTo>
                  <a:cubicBezTo>
                    <a:pt x="2377440" y="1598930"/>
                    <a:pt x="2377440" y="1598930"/>
                    <a:pt x="2376170" y="1598930"/>
                  </a:cubicBezTo>
                  <a:cubicBezTo>
                    <a:pt x="2376170" y="1602740"/>
                    <a:pt x="2392680" y="1639570"/>
                    <a:pt x="2392680" y="1639570"/>
                  </a:cubicBezTo>
                  <a:cubicBezTo>
                    <a:pt x="2392680" y="1639570"/>
                    <a:pt x="2395220" y="1644650"/>
                    <a:pt x="2396490" y="1647190"/>
                  </a:cubicBezTo>
                  <a:cubicBezTo>
                    <a:pt x="2397760" y="1649730"/>
                    <a:pt x="2399030" y="1653540"/>
                    <a:pt x="2399030" y="1653540"/>
                  </a:cubicBezTo>
                  <a:cubicBezTo>
                    <a:pt x="2399030" y="1653540"/>
                    <a:pt x="2400300" y="1658620"/>
                    <a:pt x="2400300" y="1661160"/>
                  </a:cubicBezTo>
                  <a:cubicBezTo>
                    <a:pt x="2401570" y="1663700"/>
                    <a:pt x="2401570" y="1668780"/>
                    <a:pt x="2401570" y="1668780"/>
                  </a:cubicBezTo>
                  <a:cubicBezTo>
                    <a:pt x="2401570" y="1668780"/>
                    <a:pt x="2401570" y="1673860"/>
                    <a:pt x="2401570" y="1676400"/>
                  </a:cubicBezTo>
                  <a:cubicBezTo>
                    <a:pt x="2401570" y="1678940"/>
                    <a:pt x="2401570" y="1684020"/>
                    <a:pt x="2401570" y="1684020"/>
                  </a:cubicBezTo>
                  <a:cubicBezTo>
                    <a:pt x="2401570" y="1684020"/>
                    <a:pt x="2399030" y="1689100"/>
                    <a:pt x="2399030" y="1691640"/>
                  </a:cubicBezTo>
                  <a:cubicBezTo>
                    <a:pt x="2397760" y="1694180"/>
                    <a:pt x="2396490" y="1699260"/>
                    <a:pt x="2396490" y="1699260"/>
                  </a:cubicBezTo>
                  <a:cubicBezTo>
                    <a:pt x="2396490" y="1699260"/>
                    <a:pt x="2393950" y="1703070"/>
                    <a:pt x="2392680" y="1705610"/>
                  </a:cubicBezTo>
                  <a:cubicBezTo>
                    <a:pt x="2391410" y="1708150"/>
                    <a:pt x="2388870" y="1711960"/>
                    <a:pt x="2387600" y="1711960"/>
                  </a:cubicBezTo>
                  <a:cubicBezTo>
                    <a:pt x="2387600" y="1711960"/>
                    <a:pt x="2385060" y="1715770"/>
                    <a:pt x="2382520" y="1718310"/>
                  </a:cubicBezTo>
                  <a:cubicBezTo>
                    <a:pt x="2381250" y="1719580"/>
                    <a:pt x="2377440" y="1723390"/>
                    <a:pt x="2377440" y="1723390"/>
                  </a:cubicBezTo>
                  <a:cubicBezTo>
                    <a:pt x="2377440" y="1723390"/>
                    <a:pt x="2372360" y="1725930"/>
                    <a:pt x="2371090" y="1727200"/>
                  </a:cubicBezTo>
                  <a:cubicBezTo>
                    <a:pt x="2368550" y="1728470"/>
                    <a:pt x="2363470" y="1731010"/>
                    <a:pt x="2363470" y="1731010"/>
                  </a:cubicBezTo>
                  <a:cubicBezTo>
                    <a:pt x="2363470" y="1731010"/>
                    <a:pt x="2358390" y="1732280"/>
                    <a:pt x="2357120" y="1733550"/>
                  </a:cubicBezTo>
                  <a:cubicBezTo>
                    <a:pt x="2354580" y="1734820"/>
                    <a:pt x="2349500" y="1736090"/>
                    <a:pt x="2349500" y="1736090"/>
                  </a:cubicBezTo>
                  <a:cubicBezTo>
                    <a:pt x="2349500" y="1736090"/>
                    <a:pt x="2344420" y="1736090"/>
                    <a:pt x="2341880" y="1736090"/>
                  </a:cubicBezTo>
                  <a:cubicBezTo>
                    <a:pt x="2339340" y="1736090"/>
                    <a:pt x="2334260" y="1736090"/>
                    <a:pt x="2334260" y="1736090"/>
                  </a:cubicBezTo>
                  <a:cubicBezTo>
                    <a:pt x="2332990" y="1736090"/>
                    <a:pt x="2329180" y="1736090"/>
                    <a:pt x="2326640" y="1734820"/>
                  </a:cubicBezTo>
                  <a:cubicBezTo>
                    <a:pt x="2324100" y="1734820"/>
                    <a:pt x="2319020" y="1733550"/>
                    <a:pt x="2319020" y="1733550"/>
                  </a:cubicBezTo>
                  <a:cubicBezTo>
                    <a:pt x="2319020" y="1733550"/>
                    <a:pt x="2313940" y="1731010"/>
                    <a:pt x="2311400" y="1731010"/>
                  </a:cubicBezTo>
                  <a:cubicBezTo>
                    <a:pt x="2308860" y="1729740"/>
                    <a:pt x="2305050" y="1727200"/>
                    <a:pt x="2305050" y="1727200"/>
                  </a:cubicBezTo>
                  <a:cubicBezTo>
                    <a:pt x="2303780" y="1727200"/>
                    <a:pt x="2299970" y="1724660"/>
                    <a:pt x="2298700" y="1722120"/>
                  </a:cubicBezTo>
                  <a:cubicBezTo>
                    <a:pt x="2296160" y="1720850"/>
                    <a:pt x="2292350" y="1718310"/>
                    <a:pt x="2292350" y="1717040"/>
                  </a:cubicBezTo>
                  <a:cubicBezTo>
                    <a:pt x="2292350" y="1717040"/>
                    <a:pt x="2289810" y="1713230"/>
                    <a:pt x="2287270" y="1711960"/>
                  </a:cubicBezTo>
                  <a:cubicBezTo>
                    <a:pt x="2286000" y="1709420"/>
                    <a:pt x="2283460" y="1705610"/>
                    <a:pt x="2283460" y="1705610"/>
                  </a:cubicBezTo>
                  <a:cubicBezTo>
                    <a:pt x="2282190" y="1705610"/>
                    <a:pt x="2273300" y="1670050"/>
                    <a:pt x="2268220" y="1666240"/>
                  </a:cubicBezTo>
                  <a:cubicBezTo>
                    <a:pt x="2265680" y="1663700"/>
                    <a:pt x="2261870" y="1664970"/>
                    <a:pt x="2260600" y="1664970"/>
                  </a:cubicBezTo>
                  <a:cubicBezTo>
                    <a:pt x="2260600" y="1663700"/>
                    <a:pt x="2256790" y="1662430"/>
                    <a:pt x="2254250" y="1661160"/>
                  </a:cubicBezTo>
                  <a:cubicBezTo>
                    <a:pt x="2251710" y="1659890"/>
                    <a:pt x="2246630" y="1657350"/>
                    <a:pt x="2246630" y="1657350"/>
                  </a:cubicBezTo>
                  <a:cubicBezTo>
                    <a:pt x="2246630" y="1657350"/>
                    <a:pt x="2242820" y="1653540"/>
                    <a:pt x="2241550" y="1652270"/>
                  </a:cubicBezTo>
                  <a:cubicBezTo>
                    <a:pt x="2239010" y="1649730"/>
                    <a:pt x="2235200" y="1647190"/>
                    <a:pt x="2235200" y="1647190"/>
                  </a:cubicBezTo>
                  <a:cubicBezTo>
                    <a:pt x="2235200" y="1647190"/>
                    <a:pt x="2232660" y="1642110"/>
                    <a:pt x="2230120" y="1639570"/>
                  </a:cubicBezTo>
                  <a:cubicBezTo>
                    <a:pt x="2228850" y="1638300"/>
                    <a:pt x="2226310" y="1633220"/>
                    <a:pt x="2226310" y="1633220"/>
                  </a:cubicBezTo>
                  <a:cubicBezTo>
                    <a:pt x="2226310" y="1633220"/>
                    <a:pt x="2223770" y="1629410"/>
                    <a:pt x="2223770" y="1626870"/>
                  </a:cubicBezTo>
                  <a:cubicBezTo>
                    <a:pt x="2222500" y="1624330"/>
                    <a:pt x="2219960" y="1619250"/>
                    <a:pt x="2219960" y="1619250"/>
                  </a:cubicBezTo>
                  <a:cubicBezTo>
                    <a:pt x="2219960" y="1617980"/>
                    <a:pt x="2166620" y="1550670"/>
                    <a:pt x="2164080" y="1551940"/>
                  </a:cubicBezTo>
                  <a:cubicBezTo>
                    <a:pt x="2164080" y="1551940"/>
                    <a:pt x="2181860" y="1582420"/>
                    <a:pt x="2181860" y="1582420"/>
                  </a:cubicBezTo>
                  <a:cubicBezTo>
                    <a:pt x="2181860" y="1582420"/>
                    <a:pt x="2184400" y="1587500"/>
                    <a:pt x="2185670" y="1588770"/>
                  </a:cubicBezTo>
                  <a:cubicBezTo>
                    <a:pt x="2186940" y="1591310"/>
                    <a:pt x="2189480" y="1596390"/>
                    <a:pt x="2189480" y="1596390"/>
                  </a:cubicBezTo>
                  <a:cubicBezTo>
                    <a:pt x="2189480" y="1596390"/>
                    <a:pt x="2192020" y="1601470"/>
                    <a:pt x="2192020" y="1604010"/>
                  </a:cubicBezTo>
                  <a:cubicBezTo>
                    <a:pt x="2193290" y="1606550"/>
                    <a:pt x="2194560" y="1611630"/>
                    <a:pt x="2194560" y="1611630"/>
                  </a:cubicBezTo>
                  <a:cubicBezTo>
                    <a:pt x="2194560" y="1611630"/>
                    <a:pt x="2194560" y="1616710"/>
                    <a:pt x="2195830" y="1619250"/>
                  </a:cubicBezTo>
                  <a:cubicBezTo>
                    <a:pt x="2195830" y="1621790"/>
                    <a:pt x="2195830" y="1626870"/>
                    <a:pt x="2195830" y="1626870"/>
                  </a:cubicBezTo>
                  <a:cubicBezTo>
                    <a:pt x="2195830" y="1626870"/>
                    <a:pt x="2194560" y="1631950"/>
                    <a:pt x="2194560" y="1634490"/>
                  </a:cubicBezTo>
                  <a:cubicBezTo>
                    <a:pt x="2193290" y="1637030"/>
                    <a:pt x="2193290" y="1642110"/>
                    <a:pt x="2193290" y="1643380"/>
                  </a:cubicBezTo>
                  <a:cubicBezTo>
                    <a:pt x="2193290" y="1643380"/>
                    <a:pt x="2190750" y="1647190"/>
                    <a:pt x="2189480" y="1649730"/>
                  </a:cubicBezTo>
                  <a:cubicBezTo>
                    <a:pt x="2188210" y="1652270"/>
                    <a:pt x="2186940" y="1657350"/>
                    <a:pt x="2186940" y="1657350"/>
                  </a:cubicBezTo>
                  <a:cubicBezTo>
                    <a:pt x="2186940" y="1657350"/>
                    <a:pt x="2183130" y="1661160"/>
                    <a:pt x="2181860" y="1663700"/>
                  </a:cubicBezTo>
                  <a:cubicBezTo>
                    <a:pt x="2180590" y="1666240"/>
                    <a:pt x="2176780" y="1670050"/>
                    <a:pt x="2176780" y="1670050"/>
                  </a:cubicBezTo>
                  <a:cubicBezTo>
                    <a:pt x="2176780" y="1670050"/>
                    <a:pt x="2172970" y="1672590"/>
                    <a:pt x="2170430" y="1675130"/>
                  </a:cubicBezTo>
                  <a:cubicBezTo>
                    <a:pt x="2167890" y="1676400"/>
                    <a:pt x="2164080" y="1680210"/>
                    <a:pt x="2164080" y="1680210"/>
                  </a:cubicBezTo>
                  <a:cubicBezTo>
                    <a:pt x="2164080" y="1680210"/>
                    <a:pt x="2159000" y="1681480"/>
                    <a:pt x="2156460" y="1682750"/>
                  </a:cubicBezTo>
                  <a:cubicBezTo>
                    <a:pt x="2155190" y="1684020"/>
                    <a:pt x="2150110" y="1686560"/>
                    <a:pt x="2150110" y="1686560"/>
                  </a:cubicBezTo>
                  <a:cubicBezTo>
                    <a:pt x="2150110" y="1686560"/>
                    <a:pt x="2145030" y="1687830"/>
                    <a:pt x="2142490" y="1687830"/>
                  </a:cubicBezTo>
                  <a:cubicBezTo>
                    <a:pt x="2138680" y="1687830"/>
                    <a:pt x="2133600" y="1689100"/>
                    <a:pt x="2133600" y="1689100"/>
                  </a:cubicBezTo>
                  <a:cubicBezTo>
                    <a:pt x="2133600" y="1689100"/>
                    <a:pt x="2128520" y="1689100"/>
                    <a:pt x="2125980" y="1689100"/>
                  </a:cubicBezTo>
                  <a:cubicBezTo>
                    <a:pt x="2123440" y="1689100"/>
                    <a:pt x="2118360" y="1687830"/>
                    <a:pt x="2118360" y="1687830"/>
                  </a:cubicBezTo>
                  <a:cubicBezTo>
                    <a:pt x="2118360" y="1687830"/>
                    <a:pt x="2113280" y="1686560"/>
                    <a:pt x="2110740" y="1685290"/>
                  </a:cubicBezTo>
                  <a:cubicBezTo>
                    <a:pt x="2108200" y="1685290"/>
                    <a:pt x="2103120" y="1684020"/>
                    <a:pt x="2103120" y="1684020"/>
                  </a:cubicBezTo>
                  <a:cubicBezTo>
                    <a:pt x="2103120" y="1684020"/>
                    <a:pt x="2098040" y="1680210"/>
                    <a:pt x="2096770" y="1678940"/>
                  </a:cubicBezTo>
                  <a:cubicBezTo>
                    <a:pt x="2094230" y="1677670"/>
                    <a:pt x="2089150" y="1675130"/>
                    <a:pt x="2089150" y="1675130"/>
                  </a:cubicBezTo>
                  <a:cubicBezTo>
                    <a:pt x="2089150" y="1675130"/>
                    <a:pt x="2085340" y="1671320"/>
                    <a:pt x="2084070" y="1670050"/>
                  </a:cubicBezTo>
                  <a:cubicBezTo>
                    <a:pt x="2081530" y="1667510"/>
                    <a:pt x="2077720" y="1663700"/>
                    <a:pt x="2077720" y="1663700"/>
                  </a:cubicBezTo>
                  <a:cubicBezTo>
                    <a:pt x="2077720" y="1663700"/>
                    <a:pt x="2095500" y="1701800"/>
                    <a:pt x="2095500" y="1701800"/>
                  </a:cubicBezTo>
                  <a:cubicBezTo>
                    <a:pt x="2095500" y="1701800"/>
                    <a:pt x="2096770" y="1706880"/>
                    <a:pt x="2098040" y="1709420"/>
                  </a:cubicBezTo>
                  <a:cubicBezTo>
                    <a:pt x="2098040" y="1711960"/>
                    <a:pt x="2099310" y="1717040"/>
                    <a:pt x="2099310" y="1717040"/>
                  </a:cubicBezTo>
                  <a:cubicBezTo>
                    <a:pt x="2099310" y="1717040"/>
                    <a:pt x="2100580" y="1722120"/>
                    <a:pt x="2100580" y="1724660"/>
                  </a:cubicBezTo>
                  <a:cubicBezTo>
                    <a:pt x="2100580" y="1727200"/>
                    <a:pt x="2100580" y="1732280"/>
                    <a:pt x="2100580" y="1732280"/>
                  </a:cubicBezTo>
                  <a:cubicBezTo>
                    <a:pt x="2100580" y="1732280"/>
                    <a:pt x="2099310" y="1737360"/>
                    <a:pt x="2099310" y="1739900"/>
                  </a:cubicBezTo>
                  <a:cubicBezTo>
                    <a:pt x="2098040" y="1743710"/>
                    <a:pt x="2096770" y="1747520"/>
                    <a:pt x="2096770" y="1748790"/>
                  </a:cubicBezTo>
                  <a:cubicBezTo>
                    <a:pt x="2096770" y="1748790"/>
                    <a:pt x="2095500" y="1752600"/>
                    <a:pt x="2094230" y="1755140"/>
                  </a:cubicBezTo>
                  <a:cubicBezTo>
                    <a:pt x="2092960" y="1757680"/>
                    <a:pt x="2090420" y="1762760"/>
                    <a:pt x="2090420" y="1762760"/>
                  </a:cubicBezTo>
                  <a:cubicBezTo>
                    <a:pt x="2090420" y="1762760"/>
                    <a:pt x="2086610" y="1766570"/>
                    <a:pt x="2085340" y="1769110"/>
                  </a:cubicBezTo>
                  <a:cubicBezTo>
                    <a:pt x="2084070" y="1770380"/>
                    <a:pt x="2080260" y="1774190"/>
                    <a:pt x="2080260" y="1774190"/>
                  </a:cubicBezTo>
                  <a:cubicBezTo>
                    <a:pt x="2080260" y="1774190"/>
                    <a:pt x="2077720" y="1775460"/>
                    <a:pt x="2077720" y="1776730"/>
                  </a:cubicBezTo>
                  <a:cubicBezTo>
                    <a:pt x="2076450" y="1778000"/>
                    <a:pt x="2075180" y="1781810"/>
                    <a:pt x="2075180" y="1781810"/>
                  </a:cubicBezTo>
                  <a:cubicBezTo>
                    <a:pt x="2075180" y="1781810"/>
                    <a:pt x="2072640" y="1786890"/>
                    <a:pt x="2070100" y="1788160"/>
                  </a:cubicBezTo>
                  <a:cubicBezTo>
                    <a:pt x="2068830" y="1790700"/>
                    <a:pt x="2066290" y="1794510"/>
                    <a:pt x="2066290" y="1794510"/>
                  </a:cubicBezTo>
                  <a:cubicBezTo>
                    <a:pt x="2066290" y="1794510"/>
                    <a:pt x="2062480" y="1798320"/>
                    <a:pt x="2059940" y="1799590"/>
                  </a:cubicBezTo>
                  <a:cubicBezTo>
                    <a:pt x="2057400" y="1802130"/>
                    <a:pt x="2053590" y="1804670"/>
                    <a:pt x="2053590" y="1804670"/>
                  </a:cubicBezTo>
                  <a:cubicBezTo>
                    <a:pt x="2053590" y="1804670"/>
                    <a:pt x="2049780" y="1807210"/>
                    <a:pt x="2047240" y="1808480"/>
                  </a:cubicBezTo>
                  <a:cubicBezTo>
                    <a:pt x="2044700" y="1809750"/>
                    <a:pt x="2039620" y="1812290"/>
                    <a:pt x="2039620" y="1812290"/>
                  </a:cubicBezTo>
                  <a:cubicBezTo>
                    <a:pt x="2039620" y="1812290"/>
                    <a:pt x="2034540" y="1813560"/>
                    <a:pt x="2032000" y="1813560"/>
                  </a:cubicBezTo>
                  <a:cubicBezTo>
                    <a:pt x="2029460" y="1813560"/>
                    <a:pt x="2024380" y="1814830"/>
                    <a:pt x="2024380" y="1814830"/>
                  </a:cubicBezTo>
                  <a:cubicBezTo>
                    <a:pt x="2024380" y="1814830"/>
                    <a:pt x="2019300" y="1814830"/>
                    <a:pt x="2016760" y="1814830"/>
                  </a:cubicBezTo>
                  <a:cubicBezTo>
                    <a:pt x="2014220" y="1814830"/>
                    <a:pt x="2009140" y="1814830"/>
                    <a:pt x="2009140" y="1814830"/>
                  </a:cubicBezTo>
                  <a:cubicBezTo>
                    <a:pt x="2009140" y="1814830"/>
                    <a:pt x="2004060" y="1813560"/>
                    <a:pt x="2001520" y="1813560"/>
                  </a:cubicBezTo>
                  <a:cubicBezTo>
                    <a:pt x="1998980" y="1812290"/>
                    <a:pt x="1993900" y="1811020"/>
                    <a:pt x="1993900" y="1811020"/>
                  </a:cubicBezTo>
                  <a:cubicBezTo>
                    <a:pt x="1993900" y="1811020"/>
                    <a:pt x="1988820" y="1808480"/>
                    <a:pt x="1987550" y="1807210"/>
                  </a:cubicBezTo>
                  <a:cubicBezTo>
                    <a:pt x="1985010" y="1805940"/>
                    <a:pt x="1979930" y="1803400"/>
                    <a:pt x="1979930" y="1803400"/>
                  </a:cubicBezTo>
                  <a:cubicBezTo>
                    <a:pt x="1979930" y="1803400"/>
                    <a:pt x="1976120" y="1799590"/>
                    <a:pt x="1974850" y="1798320"/>
                  </a:cubicBezTo>
                  <a:cubicBezTo>
                    <a:pt x="1972310" y="1795780"/>
                    <a:pt x="1968500" y="1793240"/>
                    <a:pt x="1968500" y="1793240"/>
                  </a:cubicBezTo>
                  <a:cubicBezTo>
                    <a:pt x="1968500" y="1791970"/>
                    <a:pt x="1965960" y="1788160"/>
                    <a:pt x="1964690" y="1785620"/>
                  </a:cubicBezTo>
                  <a:cubicBezTo>
                    <a:pt x="1963420" y="1784350"/>
                    <a:pt x="1959610" y="1779270"/>
                    <a:pt x="1959610" y="1779270"/>
                  </a:cubicBezTo>
                  <a:cubicBezTo>
                    <a:pt x="1959610" y="1779270"/>
                    <a:pt x="1893570" y="1653540"/>
                    <a:pt x="1885950" y="1651000"/>
                  </a:cubicBezTo>
                  <a:cubicBezTo>
                    <a:pt x="1885950" y="1651000"/>
                    <a:pt x="1884680" y="1651000"/>
                    <a:pt x="1884680" y="1651000"/>
                  </a:cubicBezTo>
                  <a:cubicBezTo>
                    <a:pt x="1882140" y="1652270"/>
                    <a:pt x="1874520" y="1653540"/>
                    <a:pt x="1874520" y="1653540"/>
                  </a:cubicBezTo>
                  <a:cubicBezTo>
                    <a:pt x="1874520" y="1653540"/>
                    <a:pt x="1868170" y="1653540"/>
                    <a:pt x="1864360" y="1653540"/>
                  </a:cubicBezTo>
                  <a:cubicBezTo>
                    <a:pt x="1861820" y="1653540"/>
                    <a:pt x="1855470" y="1653540"/>
                    <a:pt x="1854200" y="1653540"/>
                  </a:cubicBezTo>
                  <a:cubicBezTo>
                    <a:pt x="1854200" y="1653540"/>
                    <a:pt x="1851660" y="1651000"/>
                    <a:pt x="1851660" y="1652270"/>
                  </a:cubicBezTo>
                  <a:cubicBezTo>
                    <a:pt x="1850390" y="1653540"/>
                    <a:pt x="1861820" y="1672590"/>
                    <a:pt x="1864360" y="1682750"/>
                  </a:cubicBezTo>
                  <a:cubicBezTo>
                    <a:pt x="1866900" y="1692910"/>
                    <a:pt x="1868170" y="1706880"/>
                    <a:pt x="1869440" y="1714500"/>
                  </a:cubicBezTo>
                  <a:cubicBezTo>
                    <a:pt x="1870710" y="1717040"/>
                    <a:pt x="1870710" y="1719580"/>
                    <a:pt x="1870710" y="1722120"/>
                  </a:cubicBezTo>
                  <a:cubicBezTo>
                    <a:pt x="1871980" y="1724660"/>
                    <a:pt x="1871980" y="1729740"/>
                    <a:pt x="1871980" y="1729740"/>
                  </a:cubicBezTo>
                  <a:cubicBezTo>
                    <a:pt x="1871980" y="1729740"/>
                    <a:pt x="1871980" y="1734820"/>
                    <a:pt x="1871980" y="1737360"/>
                  </a:cubicBezTo>
                  <a:cubicBezTo>
                    <a:pt x="1870710" y="1741170"/>
                    <a:pt x="1870710" y="1746250"/>
                    <a:pt x="1870710" y="1746250"/>
                  </a:cubicBezTo>
                  <a:cubicBezTo>
                    <a:pt x="1870710" y="1746250"/>
                    <a:pt x="1868170" y="1751330"/>
                    <a:pt x="1868170" y="1753870"/>
                  </a:cubicBezTo>
                  <a:cubicBezTo>
                    <a:pt x="1866900" y="1756410"/>
                    <a:pt x="1865630" y="1761490"/>
                    <a:pt x="1865630" y="1761490"/>
                  </a:cubicBezTo>
                  <a:cubicBezTo>
                    <a:pt x="1865630" y="1761490"/>
                    <a:pt x="1861820" y="1765300"/>
                    <a:pt x="1860550" y="1767840"/>
                  </a:cubicBezTo>
                  <a:cubicBezTo>
                    <a:pt x="1859280" y="1770380"/>
                    <a:pt x="1856740" y="1774190"/>
                    <a:pt x="1856740" y="1774190"/>
                  </a:cubicBezTo>
                  <a:cubicBezTo>
                    <a:pt x="1856740" y="1774190"/>
                    <a:pt x="1852930" y="1778000"/>
                    <a:pt x="1850390" y="1780540"/>
                  </a:cubicBezTo>
                  <a:cubicBezTo>
                    <a:pt x="1847850" y="1781810"/>
                    <a:pt x="1844040" y="1785620"/>
                    <a:pt x="1844040" y="1785620"/>
                  </a:cubicBezTo>
                  <a:cubicBezTo>
                    <a:pt x="1844040" y="1785620"/>
                    <a:pt x="1840230" y="1788160"/>
                    <a:pt x="1837690" y="1789430"/>
                  </a:cubicBezTo>
                  <a:cubicBezTo>
                    <a:pt x="1835150" y="1790700"/>
                    <a:pt x="1830070" y="1793240"/>
                    <a:pt x="1830070" y="1793240"/>
                  </a:cubicBezTo>
                  <a:cubicBezTo>
                    <a:pt x="1830070" y="1793240"/>
                    <a:pt x="1824990" y="1794510"/>
                    <a:pt x="1822450" y="1795780"/>
                  </a:cubicBezTo>
                  <a:cubicBezTo>
                    <a:pt x="1819910" y="1795780"/>
                    <a:pt x="1814830" y="1797050"/>
                    <a:pt x="1814830" y="1797050"/>
                  </a:cubicBezTo>
                  <a:cubicBezTo>
                    <a:pt x="1814830" y="1797050"/>
                    <a:pt x="1809750" y="1797050"/>
                    <a:pt x="1807210" y="1797050"/>
                  </a:cubicBezTo>
                  <a:cubicBezTo>
                    <a:pt x="1804670" y="1797050"/>
                    <a:pt x="1798320" y="1798320"/>
                    <a:pt x="1798320" y="1798320"/>
                  </a:cubicBezTo>
                  <a:cubicBezTo>
                    <a:pt x="1798320" y="1798320"/>
                    <a:pt x="1793240" y="1797050"/>
                    <a:pt x="1790700" y="1795780"/>
                  </a:cubicBezTo>
                  <a:cubicBezTo>
                    <a:pt x="1788160" y="1795780"/>
                    <a:pt x="1783080" y="1794510"/>
                    <a:pt x="1783080" y="1794510"/>
                  </a:cubicBezTo>
                  <a:cubicBezTo>
                    <a:pt x="1783080" y="1794510"/>
                    <a:pt x="1778000" y="1791970"/>
                    <a:pt x="1775460" y="1790700"/>
                  </a:cubicBezTo>
                  <a:cubicBezTo>
                    <a:pt x="1772920" y="1789430"/>
                    <a:pt x="1769110" y="1786890"/>
                    <a:pt x="1769110" y="1786890"/>
                  </a:cubicBezTo>
                  <a:cubicBezTo>
                    <a:pt x="1767840" y="1786890"/>
                    <a:pt x="1764030" y="1783080"/>
                    <a:pt x="1762760" y="1781810"/>
                  </a:cubicBezTo>
                  <a:cubicBezTo>
                    <a:pt x="1760220" y="1780540"/>
                    <a:pt x="1756410" y="1776730"/>
                    <a:pt x="1756410" y="1776730"/>
                  </a:cubicBezTo>
                  <a:cubicBezTo>
                    <a:pt x="1756410" y="1776730"/>
                    <a:pt x="1752600" y="1771650"/>
                    <a:pt x="1751330" y="1770380"/>
                  </a:cubicBezTo>
                  <a:cubicBezTo>
                    <a:pt x="1750060" y="1767840"/>
                    <a:pt x="1747520" y="1764030"/>
                    <a:pt x="1747520" y="1764030"/>
                  </a:cubicBezTo>
                  <a:cubicBezTo>
                    <a:pt x="1746250" y="1764030"/>
                    <a:pt x="1744980" y="1758950"/>
                    <a:pt x="1743710" y="1756410"/>
                  </a:cubicBezTo>
                  <a:cubicBezTo>
                    <a:pt x="1742440" y="1753870"/>
                    <a:pt x="1741170" y="1748790"/>
                    <a:pt x="1741170" y="1748790"/>
                  </a:cubicBezTo>
                  <a:cubicBezTo>
                    <a:pt x="1741170" y="1747520"/>
                    <a:pt x="1678940" y="1621790"/>
                    <a:pt x="1663700" y="1607820"/>
                  </a:cubicBezTo>
                  <a:cubicBezTo>
                    <a:pt x="1658620" y="1602740"/>
                    <a:pt x="1656080" y="1602740"/>
                    <a:pt x="1653540" y="1602740"/>
                  </a:cubicBezTo>
                  <a:cubicBezTo>
                    <a:pt x="1651000" y="1601470"/>
                    <a:pt x="1648460" y="1601470"/>
                    <a:pt x="1645920" y="1600200"/>
                  </a:cubicBezTo>
                  <a:cubicBezTo>
                    <a:pt x="1643380" y="1600200"/>
                    <a:pt x="1637030" y="1598930"/>
                    <a:pt x="1637030" y="1598930"/>
                  </a:cubicBezTo>
                  <a:cubicBezTo>
                    <a:pt x="1637030" y="1598930"/>
                    <a:pt x="1631950" y="1595120"/>
                    <a:pt x="1629410" y="1593850"/>
                  </a:cubicBezTo>
                  <a:cubicBezTo>
                    <a:pt x="1626870" y="1592580"/>
                    <a:pt x="1621790" y="1590040"/>
                    <a:pt x="1621790" y="1591310"/>
                  </a:cubicBezTo>
                  <a:cubicBezTo>
                    <a:pt x="1621790" y="1591310"/>
                    <a:pt x="1623060" y="1592580"/>
                    <a:pt x="1623060" y="1595120"/>
                  </a:cubicBezTo>
                  <a:cubicBezTo>
                    <a:pt x="1628140" y="1609090"/>
                    <a:pt x="1658620" y="1713230"/>
                    <a:pt x="1670050" y="1744980"/>
                  </a:cubicBezTo>
                  <a:cubicBezTo>
                    <a:pt x="1675130" y="1760220"/>
                    <a:pt x="1680210" y="1771650"/>
                    <a:pt x="1682750" y="1779270"/>
                  </a:cubicBezTo>
                  <a:cubicBezTo>
                    <a:pt x="1684020" y="1783080"/>
                    <a:pt x="1686560" y="1785620"/>
                    <a:pt x="1686560" y="1788160"/>
                  </a:cubicBezTo>
                  <a:cubicBezTo>
                    <a:pt x="1687830" y="1789430"/>
                    <a:pt x="1687830" y="1790700"/>
                    <a:pt x="1687830" y="1791970"/>
                  </a:cubicBezTo>
                  <a:cubicBezTo>
                    <a:pt x="1690370" y="1799590"/>
                    <a:pt x="1696720" y="1814830"/>
                    <a:pt x="1704340" y="1833880"/>
                  </a:cubicBezTo>
                  <a:cubicBezTo>
                    <a:pt x="1718310" y="1871980"/>
                    <a:pt x="1765300" y="2010410"/>
                    <a:pt x="1765300" y="2011680"/>
                  </a:cubicBezTo>
                  <a:cubicBezTo>
                    <a:pt x="1765300" y="2011680"/>
                    <a:pt x="1765300" y="2018030"/>
                    <a:pt x="1765300" y="2020570"/>
                  </a:cubicBezTo>
                  <a:cubicBezTo>
                    <a:pt x="1765300" y="2023110"/>
                    <a:pt x="1766570" y="2029460"/>
                    <a:pt x="1766570" y="2029460"/>
                  </a:cubicBezTo>
                  <a:cubicBezTo>
                    <a:pt x="1766570" y="2029460"/>
                    <a:pt x="1765300" y="2035810"/>
                    <a:pt x="1764030" y="2038350"/>
                  </a:cubicBezTo>
                  <a:cubicBezTo>
                    <a:pt x="1764030" y="2040890"/>
                    <a:pt x="1762760" y="2047240"/>
                    <a:pt x="1762760" y="2047240"/>
                  </a:cubicBezTo>
                  <a:cubicBezTo>
                    <a:pt x="1762760" y="2047240"/>
                    <a:pt x="1760220" y="2052320"/>
                    <a:pt x="1758950" y="2054860"/>
                  </a:cubicBezTo>
                  <a:cubicBezTo>
                    <a:pt x="1757680" y="2057400"/>
                    <a:pt x="1755140" y="2062480"/>
                    <a:pt x="1755140" y="2062480"/>
                  </a:cubicBezTo>
                  <a:cubicBezTo>
                    <a:pt x="1755140" y="2063750"/>
                    <a:pt x="1751330" y="2067560"/>
                    <a:pt x="1750060" y="2070100"/>
                  </a:cubicBezTo>
                  <a:cubicBezTo>
                    <a:pt x="1748790" y="2072640"/>
                    <a:pt x="1744980" y="2076450"/>
                    <a:pt x="1744980" y="2077720"/>
                  </a:cubicBezTo>
                  <a:cubicBezTo>
                    <a:pt x="1744980" y="2077720"/>
                    <a:pt x="1739900" y="2080260"/>
                    <a:pt x="1737360" y="2082800"/>
                  </a:cubicBezTo>
                  <a:cubicBezTo>
                    <a:pt x="1734820" y="2084070"/>
                    <a:pt x="1731010" y="2087880"/>
                    <a:pt x="1731010" y="2087880"/>
                  </a:cubicBezTo>
                  <a:cubicBezTo>
                    <a:pt x="1731010" y="2087880"/>
                    <a:pt x="1724660" y="2090420"/>
                    <a:pt x="1722120" y="2091690"/>
                  </a:cubicBezTo>
                  <a:cubicBezTo>
                    <a:pt x="1719580" y="2092960"/>
                    <a:pt x="1714500" y="2095500"/>
                    <a:pt x="1714500" y="2095500"/>
                  </a:cubicBezTo>
                  <a:cubicBezTo>
                    <a:pt x="1714500" y="2095500"/>
                    <a:pt x="1708150" y="2096770"/>
                    <a:pt x="1705610" y="2096770"/>
                  </a:cubicBezTo>
                  <a:cubicBezTo>
                    <a:pt x="1703070" y="2098040"/>
                    <a:pt x="1696720" y="2098040"/>
                    <a:pt x="1696720" y="2098040"/>
                  </a:cubicBezTo>
                  <a:cubicBezTo>
                    <a:pt x="1696720" y="2098040"/>
                    <a:pt x="1690370" y="2098040"/>
                    <a:pt x="1687830" y="2098040"/>
                  </a:cubicBezTo>
                  <a:cubicBezTo>
                    <a:pt x="1685290" y="2098040"/>
                    <a:pt x="1678940" y="2098040"/>
                    <a:pt x="1678940" y="2098040"/>
                  </a:cubicBezTo>
                  <a:cubicBezTo>
                    <a:pt x="1678940" y="2098040"/>
                    <a:pt x="1673860" y="2095500"/>
                    <a:pt x="1670050" y="2094230"/>
                  </a:cubicBezTo>
                  <a:cubicBezTo>
                    <a:pt x="1667510" y="2094230"/>
                    <a:pt x="1662430" y="2091690"/>
                    <a:pt x="1662430" y="2091690"/>
                  </a:cubicBezTo>
                  <a:cubicBezTo>
                    <a:pt x="1662430" y="2091690"/>
                    <a:pt x="1657350" y="2089150"/>
                    <a:pt x="1654810" y="2087880"/>
                  </a:cubicBezTo>
                  <a:cubicBezTo>
                    <a:pt x="1652270" y="2086610"/>
                    <a:pt x="1647190" y="2082800"/>
                    <a:pt x="1647190" y="2082800"/>
                  </a:cubicBezTo>
                  <a:cubicBezTo>
                    <a:pt x="1647190" y="2082800"/>
                    <a:pt x="1642110" y="2078990"/>
                    <a:pt x="1640840" y="2076450"/>
                  </a:cubicBezTo>
                  <a:cubicBezTo>
                    <a:pt x="1638300" y="2075180"/>
                    <a:pt x="1634490" y="2070100"/>
                    <a:pt x="1634490" y="2070100"/>
                  </a:cubicBezTo>
                  <a:cubicBezTo>
                    <a:pt x="1634490" y="2070100"/>
                    <a:pt x="1630680" y="2065020"/>
                    <a:pt x="1629410" y="2062480"/>
                  </a:cubicBezTo>
                  <a:cubicBezTo>
                    <a:pt x="1628140" y="2059940"/>
                    <a:pt x="1625600" y="2054860"/>
                    <a:pt x="1625600" y="2054860"/>
                  </a:cubicBezTo>
                  <a:cubicBezTo>
                    <a:pt x="1624330" y="2054860"/>
                    <a:pt x="1623060" y="2049780"/>
                    <a:pt x="1621790" y="2047240"/>
                  </a:cubicBezTo>
                  <a:cubicBezTo>
                    <a:pt x="1621790" y="2043430"/>
                    <a:pt x="1621790" y="2040890"/>
                    <a:pt x="1619250" y="2038350"/>
                  </a:cubicBezTo>
                  <a:cubicBezTo>
                    <a:pt x="1616710" y="2034540"/>
                    <a:pt x="1610360" y="2033270"/>
                    <a:pt x="1606550" y="2026920"/>
                  </a:cubicBezTo>
                  <a:cubicBezTo>
                    <a:pt x="1596390" y="2014220"/>
                    <a:pt x="1586230" y="1973580"/>
                    <a:pt x="1578610" y="1948180"/>
                  </a:cubicBezTo>
                  <a:cubicBezTo>
                    <a:pt x="1573530" y="1924050"/>
                    <a:pt x="1573530" y="1901190"/>
                    <a:pt x="1567180" y="1879600"/>
                  </a:cubicBezTo>
                  <a:cubicBezTo>
                    <a:pt x="1560830" y="1856740"/>
                    <a:pt x="1549400" y="1817370"/>
                    <a:pt x="1541780" y="1812290"/>
                  </a:cubicBezTo>
                  <a:cubicBezTo>
                    <a:pt x="1539240" y="1811020"/>
                    <a:pt x="1535430" y="1812290"/>
                    <a:pt x="1535430" y="1812290"/>
                  </a:cubicBezTo>
                  <a:cubicBezTo>
                    <a:pt x="1535430" y="1812290"/>
                    <a:pt x="1530350" y="1812290"/>
                    <a:pt x="1527810" y="1812290"/>
                  </a:cubicBezTo>
                  <a:cubicBezTo>
                    <a:pt x="1524000" y="1811020"/>
                    <a:pt x="1518920" y="1811020"/>
                    <a:pt x="1518920" y="1811020"/>
                  </a:cubicBezTo>
                  <a:cubicBezTo>
                    <a:pt x="1518920" y="1811020"/>
                    <a:pt x="1513840" y="1808480"/>
                    <a:pt x="1511300" y="1807210"/>
                  </a:cubicBezTo>
                  <a:cubicBezTo>
                    <a:pt x="1508760" y="1805940"/>
                    <a:pt x="1503680" y="1804670"/>
                    <a:pt x="1503680" y="1804670"/>
                  </a:cubicBezTo>
                  <a:cubicBezTo>
                    <a:pt x="1503680" y="1804670"/>
                    <a:pt x="1499870" y="1800860"/>
                    <a:pt x="1497330" y="1799590"/>
                  </a:cubicBezTo>
                  <a:cubicBezTo>
                    <a:pt x="1494790" y="1798320"/>
                    <a:pt x="1490980" y="1794510"/>
                    <a:pt x="1490980" y="1794510"/>
                  </a:cubicBezTo>
                  <a:cubicBezTo>
                    <a:pt x="1490980" y="1794510"/>
                    <a:pt x="1487170" y="1790700"/>
                    <a:pt x="1485900" y="1788160"/>
                  </a:cubicBezTo>
                  <a:cubicBezTo>
                    <a:pt x="1483360" y="1786890"/>
                    <a:pt x="1480820" y="1781810"/>
                    <a:pt x="1480820" y="1781810"/>
                  </a:cubicBezTo>
                  <a:cubicBezTo>
                    <a:pt x="1480820" y="1781810"/>
                    <a:pt x="1478280" y="1778000"/>
                    <a:pt x="1477010" y="1775460"/>
                  </a:cubicBezTo>
                  <a:cubicBezTo>
                    <a:pt x="1475740" y="1772920"/>
                    <a:pt x="1473200" y="1767840"/>
                    <a:pt x="1473200" y="1767840"/>
                  </a:cubicBezTo>
                  <a:cubicBezTo>
                    <a:pt x="1473200" y="1766570"/>
                    <a:pt x="1443990" y="1722120"/>
                    <a:pt x="1427480" y="1703070"/>
                  </a:cubicBezTo>
                  <a:cubicBezTo>
                    <a:pt x="1412240" y="1686560"/>
                    <a:pt x="1391920" y="1675130"/>
                    <a:pt x="1376680" y="1658620"/>
                  </a:cubicBezTo>
                  <a:cubicBezTo>
                    <a:pt x="1361440" y="1642110"/>
                    <a:pt x="1348740" y="1612900"/>
                    <a:pt x="1333500" y="1605280"/>
                  </a:cubicBezTo>
                  <a:cubicBezTo>
                    <a:pt x="1320800" y="1600200"/>
                    <a:pt x="1299210" y="1606550"/>
                    <a:pt x="1295400" y="1605280"/>
                  </a:cubicBezTo>
                  <a:cubicBezTo>
                    <a:pt x="1294130" y="1604010"/>
                    <a:pt x="1294130" y="1604010"/>
                    <a:pt x="1294130" y="1604010"/>
                  </a:cubicBezTo>
                  <a:cubicBezTo>
                    <a:pt x="1292860" y="1604010"/>
                    <a:pt x="1292860" y="1605280"/>
                    <a:pt x="1292860" y="1605280"/>
                  </a:cubicBezTo>
                  <a:cubicBezTo>
                    <a:pt x="1292860" y="1605280"/>
                    <a:pt x="1291590" y="1610360"/>
                    <a:pt x="1290320" y="1612900"/>
                  </a:cubicBezTo>
                  <a:cubicBezTo>
                    <a:pt x="1289050" y="1615440"/>
                    <a:pt x="1286510" y="1620520"/>
                    <a:pt x="1286510" y="1620520"/>
                  </a:cubicBezTo>
                  <a:cubicBezTo>
                    <a:pt x="1286510" y="1620520"/>
                    <a:pt x="1283970" y="1625600"/>
                    <a:pt x="1281430" y="1626870"/>
                  </a:cubicBezTo>
                  <a:cubicBezTo>
                    <a:pt x="1280160" y="1629410"/>
                    <a:pt x="1276350" y="1634490"/>
                    <a:pt x="1276350" y="1634490"/>
                  </a:cubicBezTo>
                  <a:cubicBezTo>
                    <a:pt x="1276350" y="1634490"/>
                    <a:pt x="1272540" y="1637030"/>
                    <a:pt x="1270000" y="1639570"/>
                  </a:cubicBezTo>
                  <a:cubicBezTo>
                    <a:pt x="1267460" y="1640840"/>
                    <a:pt x="1263650" y="1644650"/>
                    <a:pt x="1263650" y="1644650"/>
                  </a:cubicBezTo>
                  <a:cubicBezTo>
                    <a:pt x="1263650" y="1644650"/>
                    <a:pt x="1258570" y="1647190"/>
                    <a:pt x="1256030" y="1648460"/>
                  </a:cubicBezTo>
                  <a:cubicBezTo>
                    <a:pt x="1253490" y="1649730"/>
                    <a:pt x="1248410" y="1651000"/>
                    <a:pt x="1248410" y="1651000"/>
                  </a:cubicBezTo>
                  <a:cubicBezTo>
                    <a:pt x="1248410" y="1652270"/>
                    <a:pt x="1243330" y="1652270"/>
                    <a:pt x="1240790" y="1653540"/>
                  </a:cubicBezTo>
                  <a:cubicBezTo>
                    <a:pt x="1236980" y="1653540"/>
                    <a:pt x="1231900" y="1654810"/>
                    <a:pt x="1231900" y="1654810"/>
                  </a:cubicBezTo>
                  <a:cubicBezTo>
                    <a:pt x="1231900" y="1654810"/>
                    <a:pt x="1226820" y="1654810"/>
                    <a:pt x="1224280" y="1654810"/>
                  </a:cubicBezTo>
                  <a:cubicBezTo>
                    <a:pt x="1220470" y="1654810"/>
                    <a:pt x="1215390" y="1653540"/>
                    <a:pt x="1215390" y="1653540"/>
                  </a:cubicBezTo>
                  <a:cubicBezTo>
                    <a:pt x="1215390" y="1653540"/>
                    <a:pt x="1210310" y="1652270"/>
                    <a:pt x="1207770" y="1651000"/>
                  </a:cubicBezTo>
                  <a:cubicBezTo>
                    <a:pt x="1205230" y="1651000"/>
                    <a:pt x="1198880" y="1649730"/>
                    <a:pt x="1198880" y="1649730"/>
                  </a:cubicBezTo>
                  <a:cubicBezTo>
                    <a:pt x="1198880" y="1649730"/>
                    <a:pt x="1195070" y="1645920"/>
                    <a:pt x="1192530" y="1644650"/>
                  </a:cubicBezTo>
                  <a:cubicBezTo>
                    <a:pt x="1189990" y="1643380"/>
                    <a:pt x="1188720" y="1642110"/>
                    <a:pt x="1184910" y="1640840"/>
                  </a:cubicBezTo>
                  <a:cubicBezTo>
                    <a:pt x="1176020" y="1635760"/>
                    <a:pt x="1149350" y="1630680"/>
                    <a:pt x="1131570" y="1620520"/>
                  </a:cubicBezTo>
                  <a:cubicBezTo>
                    <a:pt x="1108710" y="1607820"/>
                    <a:pt x="1083310" y="1583690"/>
                    <a:pt x="1064260" y="1567180"/>
                  </a:cubicBezTo>
                  <a:cubicBezTo>
                    <a:pt x="1049020" y="1553210"/>
                    <a:pt x="1037590" y="1530350"/>
                    <a:pt x="1026160" y="1527810"/>
                  </a:cubicBezTo>
                  <a:cubicBezTo>
                    <a:pt x="1018540" y="1525270"/>
                    <a:pt x="1004570" y="1534160"/>
                    <a:pt x="1003300" y="1537970"/>
                  </a:cubicBezTo>
                  <a:cubicBezTo>
                    <a:pt x="1002030" y="1539240"/>
                    <a:pt x="1004570" y="1541780"/>
                    <a:pt x="1004570" y="1541780"/>
                  </a:cubicBezTo>
                  <a:cubicBezTo>
                    <a:pt x="1004570" y="1543050"/>
                    <a:pt x="1008380" y="1548130"/>
                    <a:pt x="1009650" y="1550670"/>
                  </a:cubicBezTo>
                  <a:cubicBezTo>
                    <a:pt x="1012190" y="1553210"/>
                    <a:pt x="1014730" y="1558290"/>
                    <a:pt x="1014730" y="1558290"/>
                  </a:cubicBezTo>
                  <a:cubicBezTo>
                    <a:pt x="1014730" y="1558290"/>
                    <a:pt x="1016000" y="1560830"/>
                    <a:pt x="1016000" y="1562100"/>
                  </a:cubicBezTo>
                  <a:cubicBezTo>
                    <a:pt x="1018540" y="1567180"/>
                    <a:pt x="1028700" y="1576070"/>
                    <a:pt x="1036320" y="1586230"/>
                  </a:cubicBezTo>
                  <a:cubicBezTo>
                    <a:pt x="1049020" y="1605280"/>
                    <a:pt x="1070610" y="1634490"/>
                    <a:pt x="1078230" y="1663700"/>
                  </a:cubicBezTo>
                  <a:cubicBezTo>
                    <a:pt x="1087120" y="1696720"/>
                    <a:pt x="1093470" y="1757680"/>
                    <a:pt x="1076960" y="1780540"/>
                  </a:cubicBezTo>
                  <a:cubicBezTo>
                    <a:pt x="1062990" y="1797050"/>
                    <a:pt x="1027430" y="1805940"/>
                    <a:pt x="1002030" y="1799590"/>
                  </a:cubicBezTo>
                  <a:cubicBezTo>
                    <a:pt x="967740" y="1790700"/>
                    <a:pt x="925830" y="1737360"/>
                    <a:pt x="899160" y="1704340"/>
                  </a:cubicBezTo>
                  <a:cubicBezTo>
                    <a:pt x="877570" y="1677670"/>
                    <a:pt x="869950" y="1642110"/>
                    <a:pt x="850900" y="1620520"/>
                  </a:cubicBezTo>
                  <a:cubicBezTo>
                    <a:pt x="831850" y="1600200"/>
                    <a:pt x="810260" y="1593850"/>
                    <a:pt x="787400" y="1574800"/>
                  </a:cubicBezTo>
                  <a:cubicBezTo>
                    <a:pt x="754380" y="1549400"/>
                    <a:pt x="698500" y="1501140"/>
                    <a:pt x="675640" y="1475740"/>
                  </a:cubicBezTo>
                  <a:cubicBezTo>
                    <a:pt x="664210" y="1461770"/>
                    <a:pt x="664210" y="1450340"/>
                    <a:pt x="652780" y="1441450"/>
                  </a:cubicBezTo>
                  <a:cubicBezTo>
                    <a:pt x="635000" y="1428750"/>
                    <a:pt x="593090" y="1435100"/>
                    <a:pt x="571500" y="1421130"/>
                  </a:cubicBezTo>
                  <a:cubicBezTo>
                    <a:pt x="548640" y="1405890"/>
                    <a:pt x="525780" y="1347470"/>
                    <a:pt x="519430" y="1348740"/>
                  </a:cubicBezTo>
                  <a:cubicBezTo>
                    <a:pt x="515620" y="1351280"/>
                    <a:pt x="529590" y="1407160"/>
                    <a:pt x="529590" y="1407160"/>
                  </a:cubicBezTo>
                  <a:cubicBezTo>
                    <a:pt x="529590" y="1407160"/>
                    <a:pt x="530860" y="1413510"/>
                    <a:pt x="532130" y="1417320"/>
                  </a:cubicBezTo>
                  <a:cubicBezTo>
                    <a:pt x="532130" y="1419860"/>
                    <a:pt x="534670" y="1426210"/>
                    <a:pt x="534670" y="1426210"/>
                  </a:cubicBezTo>
                  <a:cubicBezTo>
                    <a:pt x="534670" y="1426210"/>
                    <a:pt x="534670" y="1432560"/>
                    <a:pt x="534670" y="1436370"/>
                  </a:cubicBezTo>
                  <a:cubicBezTo>
                    <a:pt x="534670" y="1438910"/>
                    <a:pt x="534670" y="1445260"/>
                    <a:pt x="534670" y="1445260"/>
                  </a:cubicBezTo>
                  <a:cubicBezTo>
                    <a:pt x="534670" y="1445260"/>
                    <a:pt x="532130" y="1451610"/>
                    <a:pt x="532130" y="1455420"/>
                  </a:cubicBezTo>
                  <a:cubicBezTo>
                    <a:pt x="530860" y="1457960"/>
                    <a:pt x="529590" y="1464310"/>
                    <a:pt x="529590" y="1464310"/>
                  </a:cubicBezTo>
                  <a:cubicBezTo>
                    <a:pt x="529590" y="1464310"/>
                    <a:pt x="527050" y="1469390"/>
                    <a:pt x="524510" y="1473200"/>
                  </a:cubicBezTo>
                  <a:cubicBezTo>
                    <a:pt x="523240" y="1475740"/>
                    <a:pt x="520700" y="1480820"/>
                    <a:pt x="520700" y="1480820"/>
                  </a:cubicBezTo>
                  <a:cubicBezTo>
                    <a:pt x="520700" y="1480820"/>
                    <a:pt x="516890" y="1485900"/>
                    <a:pt x="514350" y="1488440"/>
                  </a:cubicBezTo>
                  <a:cubicBezTo>
                    <a:pt x="511810" y="1490980"/>
                    <a:pt x="508000" y="1496060"/>
                    <a:pt x="508000" y="1496060"/>
                  </a:cubicBezTo>
                  <a:cubicBezTo>
                    <a:pt x="508000" y="1496060"/>
                    <a:pt x="502920" y="1499870"/>
                    <a:pt x="500380" y="1501140"/>
                  </a:cubicBezTo>
                  <a:cubicBezTo>
                    <a:pt x="496570" y="1503680"/>
                    <a:pt x="491490" y="1506220"/>
                    <a:pt x="491490" y="1506220"/>
                  </a:cubicBezTo>
                  <a:cubicBezTo>
                    <a:pt x="491490" y="1506220"/>
                    <a:pt x="486410" y="1508760"/>
                    <a:pt x="482600" y="1510030"/>
                  </a:cubicBezTo>
                  <a:cubicBezTo>
                    <a:pt x="480060" y="1511300"/>
                    <a:pt x="473710" y="1513840"/>
                    <a:pt x="473710" y="1513840"/>
                  </a:cubicBezTo>
                  <a:cubicBezTo>
                    <a:pt x="473710" y="1513840"/>
                    <a:pt x="467360" y="1513840"/>
                    <a:pt x="464820" y="1515110"/>
                  </a:cubicBezTo>
                  <a:cubicBezTo>
                    <a:pt x="461010" y="1515110"/>
                    <a:pt x="454660" y="1516380"/>
                    <a:pt x="454660" y="1516380"/>
                  </a:cubicBezTo>
                  <a:cubicBezTo>
                    <a:pt x="454660" y="1516380"/>
                    <a:pt x="448310" y="1515110"/>
                    <a:pt x="444500" y="1515110"/>
                  </a:cubicBezTo>
                  <a:cubicBezTo>
                    <a:pt x="441960" y="1513840"/>
                    <a:pt x="435610" y="1513840"/>
                    <a:pt x="435610" y="1513840"/>
                  </a:cubicBezTo>
                  <a:cubicBezTo>
                    <a:pt x="435610" y="1513840"/>
                    <a:pt x="429260" y="1511300"/>
                    <a:pt x="426720" y="1510030"/>
                  </a:cubicBezTo>
                  <a:cubicBezTo>
                    <a:pt x="422910" y="1508760"/>
                    <a:pt x="417830" y="1506220"/>
                    <a:pt x="417830" y="1506220"/>
                  </a:cubicBezTo>
                  <a:cubicBezTo>
                    <a:pt x="417830" y="1506220"/>
                    <a:pt x="412750" y="1502410"/>
                    <a:pt x="408940" y="1501140"/>
                  </a:cubicBezTo>
                  <a:cubicBezTo>
                    <a:pt x="406400" y="1499870"/>
                    <a:pt x="401320" y="1496060"/>
                    <a:pt x="401320" y="1496060"/>
                  </a:cubicBezTo>
                  <a:cubicBezTo>
                    <a:pt x="401320" y="1496060"/>
                    <a:pt x="400050" y="1493520"/>
                    <a:pt x="400050" y="1493520"/>
                  </a:cubicBezTo>
                  <a:cubicBezTo>
                    <a:pt x="396240" y="1493520"/>
                    <a:pt x="396240" y="1518920"/>
                    <a:pt x="388620" y="1532890"/>
                  </a:cubicBezTo>
                  <a:cubicBezTo>
                    <a:pt x="374650" y="1555750"/>
                    <a:pt x="339090" y="1597660"/>
                    <a:pt x="308610" y="1606550"/>
                  </a:cubicBezTo>
                  <a:cubicBezTo>
                    <a:pt x="280670" y="1614170"/>
                    <a:pt x="241300" y="1604010"/>
                    <a:pt x="213360" y="1586230"/>
                  </a:cubicBezTo>
                  <a:cubicBezTo>
                    <a:pt x="180340" y="1563370"/>
                    <a:pt x="156210" y="1507490"/>
                    <a:pt x="133350" y="1469390"/>
                  </a:cubicBezTo>
                  <a:cubicBezTo>
                    <a:pt x="113030" y="1436370"/>
                    <a:pt x="97790" y="1407160"/>
                    <a:pt x="82550" y="1374140"/>
                  </a:cubicBezTo>
                  <a:cubicBezTo>
                    <a:pt x="66040" y="1341120"/>
                    <a:pt x="50800" y="1303020"/>
                    <a:pt x="39370" y="1272540"/>
                  </a:cubicBezTo>
                  <a:cubicBezTo>
                    <a:pt x="29210" y="1245870"/>
                    <a:pt x="21590" y="1225550"/>
                    <a:pt x="15240" y="1198880"/>
                  </a:cubicBezTo>
                  <a:cubicBezTo>
                    <a:pt x="7620" y="1168400"/>
                    <a:pt x="0" y="1101090"/>
                    <a:pt x="0" y="1101090"/>
                  </a:cubicBezTo>
                  <a:moveTo>
                    <a:pt x="205740" y="1236980"/>
                  </a:moveTo>
                  <a:cubicBezTo>
                    <a:pt x="241300" y="1334770"/>
                    <a:pt x="252730" y="1366520"/>
                    <a:pt x="257810" y="1365250"/>
                  </a:cubicBezTo>
                  <a:cubicBezTo>
                    <a:pt x="264160" y="1363980"/>
                    <a:pt x="261620" y="1283970"/>
                    <a:pt x="260350" y="1276350"/>
                  </a:cubicBezTo>
                  <a:cubicBezTo>
                    <a:pt x="259080" y="1275080"/>
                    <a:pt x="259080" y="1275080"/>
                    <a:pt x="259080" y="1275080"/>
                  </a:cubicBezTo>
                  <a:cubicBezTo>
                    <a:pt x="257810" y="1272540"/>
                    <a:pt x="255270" y="1266190"/>
                    <a:pt x="254000" y="1262380"/>
                  </a:cubicBezTo>
                  <a:cubicBezTo>
                    <a:pt x="251460" y="1257300"/>
                    <a:pt x="248920" y="1247140"/>
                    <a:pt x="247650" y="1247140"/>
                  </a:cubicBezTo>
                  <a:cubicBezTo>
                    <a:pt x="247650" y="1247140"/>
                    <a:pt x="247650" y="1247140"/>
                    <a:pt x="246380" y="1248410"/>
                  </a:cubicBezTo>
                  <a:cubicBezTo>
                    <a:pt x="243840" y="1248410"/>
                    <a:pt x="205740" y="1236980"/>
                    <a:pt x="205740" y="1236980"/>
                  </a:cubicBezTo>
                  <a:moveTo>
                    <a:pt x="1728470" y="673100"/>
                  </a:moveTo>
                  <a:cubicBezTo>
                    <a:pt x="1757680" y="730250"/>
                    <a:pt x="1764030" y="730250"/>
                    <a:pt x="1765300" y="727710"/>
                  </a:cubicBezTo>
                  <a:cubicBezTo>
                    <a:pt x="1769110" y="722630"/>
                    <a:pt x="1728470" y="673100"/>
                    <a:pt x="1728470" y="673100"/>
                  </a:cubicBezTo>
                  <a:moveTo>
                    <a:pt x="2070100" y="599440"/>
                  </a:moveTo>
                  <a:cubicBezTo>
                    <a:pt x="2072640" y="599440"/>
                    <a:pt x="2078990" y="596900"/>
                    <a:pt x="2078990" y="596900"/>
                  </a:cubicBezTo>
                  <a:cubicBezTo>
                    <a:pt x="2078990" y="596900"/>
                    <a:pt x="2085340" y="598170"/>
                    <a:pt x="2087880" y="598170"/>
                  </a:cubicBezTo>
                  <a:cubicBezTo>
                    <a:pt x="2087880" y="598170"/>
                    <a:pt x="2089150" y="598170"/>
                    <a:pt x="2089150" y="598170"/>
                  </a:cubicBezTo>
                  <a:cubicBezTo>
                    <a:pt x="2090420" y="595630"/>
                    <a:pt x="2076450" y="571500"/>
                    <a:pt x="2072640" y="572770"/>
                  </a:cubicBezTo>
                  <a:cubicBezTo>
                    <a:pt x="2070100" y="572770"/>
                    <a:pt x="2070100" y="599440"/>
                    <a:pt x="2070100" y="5994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5502" y="0"/>
            <a:ext cx="18619005" cy="10287000"/>
          </a:xfrm>
          <a:custGeom>
            <a:avLst/>
            <a:gdLst/>
            <a:ahLst/>
            <a:cxnLst/>
            <a:rect r="r" b="b" t="t" l="l"/>
            <a:pathLst>
              <a:path h="10287000" w="18619005">
                <a:moveTo>
                  <a:pt x="0" y="0"/>
                </a:moveTo>
                <a:lnTo>
                  <a:pt x="18619004" y="0"/>
                </a:lnTo>
                <a:lnTo>
                  <a:pt x="18619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58110" y="253365"/>
            <a:ext cx="2877502" cy="1160145"/>
            <a:chOff x="0" y="0"/>
            <a:chExt cx="3836670" cy="1546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8260"/>
              <a:ext cx="3733800" cy="1451610"/>
            </a:xfrm>
            <a:custGeom>
              <a:avLst/>
              <a:gdLst/>
              <a:ahLst/>
              <a:cxnLst/>
              <a:rect r="r" b="b" t="t" l="l"/>
              <a:pathLst>
                <a:path h="1451610" w="3733800">
                  <a:moveTo>
                    <a:pt x="0" y="901700"/>
                  </a:moveTo>
                  <a:cubicBezTo>
                    <a:pt x="15240" y="529590"/>
                    <a:pt x="10160" y="412750"/>
                    <a:pt x="66040" y="342900"/>
                  </a:cubicBezTo>
                  <a:cubicBezTo>
                    <a:pt x="125730" y="269240"/>
                    <a:pt x="264160" y="226060"/>
                    <a:pt x="363220" y="204470"/>
                  </a:cubicBezTo>
                  <a:cubicBezTo>
                    <a:pt x="455930" y="185420"/>
                    <a:pt x="572770" y="208280"/>
                    <a:pt x="641350" y="209550"/>
                  </a:cubicBezTo>
                  <a:cubicBezTo>
                    <a:pt x="680720" y="209550"/>
                    <a:pt x="703580" y="218440"/>
                    <a:pt x="734060" y="210820"/>
                  </a:cubicBezTo>
                  <a:cubicBezTo>
                    <a:pt x="768350" y="201930"/>
                    <a:pt x="792480" y="162560"/>
                    <a:pt x="838200" y="151130"/>
                  </a:cubicBezTo>
                  <a:cubicBezTo>
                    <a:pt x="909320" y="132080"/>
                    <a:pt x="1032510" y="140970"/>
                    <a:pt x="1129030" y="152400"/>
                  </a:cubicBezTo>
                  <a:cubicBezTo>
                    <a:pt x="1225550" y="163830"/>
                    <a:pt x="1336040" y="194310"/>
                    <a:pt x="1416050" y="219710"/>
                  </a:cubicBezTo>
                  <a:cubicBezTo>
                    <a:pt x="1477010" y="240030"/>
                    <a:pt x="1535430" y="279400"/>
                    <a:pt x="1572260" y="285750"/>
                  </a:cubicBezTo>
                  <a:cubicBezTo>
                    <a:pt x="1592580" y="288290"/>
                    <a:pt x="1598930" y="287020"/>
                    <a:pt x="1620520" y="281940"/>
                  </a:cubicBezTo>
                  <a:cubicBezTo>
                    <a:pt x="1681480" y="270510"/>
                    <a:pt x="1835150" y="200660"/>
                    <a:pt x="1938020" y="168910"/>
                  </a:cubicBezTo>
                  <a:cubicBezTo>
                    <a:pt x="2033270" y="138430"/>
                    <a:pt x="2123440" y="114300"/>
                    <a:pt x="2218690" y="91440"/>
                  </a:cubicBezTo>
                  <a:cubicBezTo>
                    <a:pt x="2316480" y="68580"/>
                    <a:pt x="2416810" y="45720"/>
                    <a:pt x="2517140" y="31750"/>
                  </a:cubicBezTo>
                  <a:cubicBezTo>
                    <a:pt x="2616200" y="16510"/>
                    <a:pt x="2713990" y="0"/>
                    <a:pt x="2814320" y="2540"/>
                  </a:cubicBezTo>
                  <a:cubicBezTo>
                    <a:pt x="2917190" y="5080"/>
                    <a:pt x="3070860" y="25400"/>
                    <a:pt x="3129280" y="50800"/>
                  </a:cubicBezTo>
                  <a:cubicBezTo>
                    <a:pt x="3154680" y="62230"/>
                    <a:pt x="3161030" y="83820"/>
                    <a:pt x="3177540" y="92710"/>
                  </a:cubicBezTo>
                  <a:cubicBezTo>
                    <a:pt x="3191510" y="99060"/>
                    <a:pt x="3205480" y="96520"/>
                    <a:pt x="3221990" y="102870"/>
                  </a:cubicBezTo>
                  <a:cubicBezTo>
                    <a:pt x="3246120" y="113030"/>
                    <a:pt x="3281680" y="134620"/>
                    <a:pt x="3305810" y="156210"/>
                  </a:cubicBezTo>
                  <a:cubicBezTo>
                    <a:pt x="3329940" y="177800"/>
                    <a:pt x="3357880" y="214630"/>
                    <a:pt x="3368040" y="233680"/>
                  </a:cubicBezTo>
                  <a:cubicBezTo>
                    <a:pt x="3374390" y="243840"/>
                    <a:pt x="3374390" y="254000"/>
                    <a:pt x="3378200" y="259080"/>
                  </a:cubicBezTo>
                  <a:cubicBezTo>
                    <a:pt x="3379470" y="261620"/>
                    <a:pt x="3382010" y="261620"/>
                    <a:pt x="3383280" y="264160"/>
                  </a:cubicBezTo>
                  <a:cubicBezTo>
                    <a:pt x="3387090" y="269240"/>
                    <a:pt x="3388360" y="285750"/>
                    <a:pt x="3392170" y="295910"/>
                  </a:cubicBezTo>
                  <a:cubicBezTo>
                    <a:pt x="3394710" y="307340"/>
                    <a:pt x="3401060" y="318770"/>
                    <a:pt x="3403600" y="327660"/>
                  </a:cubicBezTo>
                  <a:cubicBezTo>
                    <a:pt x="3404870" y="334010"/>
                    <a:pt x="3403600" y="340360"/>
                    <a:pt x="3403600" y="344170"/>
                  </a:cubicBezTo>
                  <a:cubicBezTo>
                    <a:pt x="3403600" y="346710"/>
                    <a:pt x="3403600" y="349250"/>
                    <a:pt x="3404870" y="350520"/>
                  </a:cubicBezTo>
                  <a:cubicBezTo>
                    <a:pt x="3408680" y="353060"/>
                    <a:pt x="3422650" y="350520"/>
                    <a:pt x="3431540" y="350520"/>
                  </a:cubicBezTo>
                  <a:cubicBezTo>
                    <a:pt x="3442970" y="350520"/>
                    <a:pt x="3468370" y="351790"/>
                    <a:pt x="3468370" y="351790"/>
                  </a:cubicBezTo>
                  <a:cubicBezTo>
                    <a:pt x="3469640" y="351790"/>
                    <a:pt x="3492500" y="358140"/>
                    <a:pt x="3505200" y="360680"/>
                  </a:cubicBezTo>
                  <a:cubicBezTo>
                    <a:pt x="3516630" y="364490"/>
                    <a:pt x="3539490" y="369570"/>
                    <a:pt x="3540760" y="370840"/>
                  </a:cubicBezTo>
                  <a:cubicBezTo>
                    <a:pt x="3540760" y="370840"/>
                    <a:pt x="3562350" y="382270"/>
                    <a:pt x="3572510" y="388620"/>
                  </a:cubicBezTo>
                  <a:cubicBezTo>
                    <a:pt x="3583940" y="393700"/>
                    <a:pt x="3605530" y="405130"/>
                    <a:pt x="3605530" y="406400"/>
                  </a:cubicBezTo>
                  <a:cubicBezTo>
                    <a:pt x="3605530" y="406400"/>
                    <a:pt x="3623310" y="422910"/>
                    <a:pt x="3633470" y="430530"/>
                  </a:cubicBezTo>
                  <a:cubicBezTo>
                    <a:pt x="3642360" y="439420"/>
                    <a:pt x="3660140" y="455930"/>
                    <a:pt x="3660140" y="455930"/>
                  </a:cubicBezTo>
                  <a:cubicBezTo>
                    <a:pt x="3660140" y="455930"/>
                    <a:pt x="3674110" y="476250"/>
                    <a:pt x="3680460" y="486410"/>
                  </a:cubicBezTo>
                  <a:cubicBezTo>
                    <a:pt x="3688080" y="496570"/>
                    <a:pt x="3700780" y="516890"/>
                    <a:pt x="3700780" y="516890"/>
                  </a:cubicBezTo>
                  <a:cubicBezTo>
                    <a:pt x="3700780" y="518160"/>
                    <a:pt x="3700780" y="518160"/>
                    <a:pt x="3700780" y="518160"/>
                  </a:cubicBezTo>
                  <a:cubicBezTo>
                    <a:pt x="3702050" y="518160"/>
                    <a:pt x="3709670" y="541020"/>
                    <a:pt x="3713480" y="552450"/>
                  </a:cubicBezTo>
                  <a:cubicBezTo>
                    <a:pt x="3718560" y="563880"/>
                    <a:pt x="3726180" y="586740"/>
                    <a:pt x="3726180" y="586740"/>
                  </a:cubicBezTo>
                  <a:cubicBezTo>
                    <a:pt x="3726180" y="588010"/>
                    <a:pt x="3727450" y="619760"/>
                    <a:pt x="3729990" y="619760"/>
                  </a:cubicBezTo>
                  <a:cubicBezTo>
                    <a:pt x="3731260" y="619760"/>
                    <a:pt x="3732530" y="615950"/>
                    <a:pt x="3732530" y="617220"/>
                  </a:cubicBezTo>
                  <a:cubicBezTo>
                    <a:pt x="3733800" y="617220"/>
                    <a:pt x="3731260" y="624840"/>
                    <a:pt x="3731260" y="629920"/>
                  </a:cubicBezTo>
                  <a:cubicBezTo>
                    <a:pt x="3731260" y="638810"/>
                    <a:pt x="3733800" y="660400"/>
                    <a:pt x="3733800" y="660400"/>
                  </a:cubicBezTo>
                  <a:cubicBezTo>
                    <a:pt x="3733800" y="661670"/>
                    <a:pt x="3731260" y="685800"/>
                    <a:pt x="3728720" y="697230"/>
                  </a:cubicBezTo>
                  <a:cubicBezTo>
                    <a:pt x="3727450" y="709930"/>
                    <a:pt x="3724910" y="734060"/>
                    <a:pt x="3723640" y="734060"/>
                  </a:cubicBezTo>
                  <a:cubicBezTo>
                    <a:pt x="3723640" y="735330"/>
                    <a:pt x="3719830" y="742950"/>
                    <a:pt x="3717290" y="753110"/>
                  </a:cubicBezTo>
                  <a:cubicBezTo>
                    <a:pt x="3708400" y="784860"/>
                    <a:pt x="3717290" y="887730"/>
                    <a:pt x="3693160" y="957580"/>
                  </a:cubicBezTo>
                  <a:cubicBezTo>
                    <a:pt x="3663950" y="1041400"/>
                    <a:pt x="3610610" y="1155700"/>
                    <a:pt x="3535680" y="1214120"/>
                  </a:cubicBezTo>
                  <a:cubicBezTo>
                    <a:pt x="3456940" y="1276350"/>
                    <a:pt x="3326130" y="1296670"/>
                    <a:pt x="3223260" y="1313180"/>
                  </a:cubicBezTo>
                  <a:cubicBezTo>
                    <a:pt x="3126740" y="1328420"/>
                    <a:pt x="3034030" y="1314450"/>
                    <a:pt x="2938780" y="1315720"/>
                  </a:cubicBezTo>
                  <a:cubicBezTo>
                    <a:pt x="2844800" y="1315720"/>
                    <a:pt x="2750820" y="1310640"/>
                    <a:pt x="2658110" y="1316990"/>
                  </a:cubicBezTo>
                  <a:cubicBezTo>
                    <a:pt x="2565400" y="1322070"/>
                    <a:pt x="2472690" y="1329690"/>
                    <a:pt x="2382520" y="1348740"/>
                  </a:cubicBezTo>
                  <a:cubicBezTo>
                    <a:pt x="2291080" y="1366520"/>
                    <a:pt x="2204720" y="1410970"/>
                    <a:pt x="2113280" y="1427480"/>
                  </a:cubicBezTo>
                  <a:cubicBezTo>
                    <a:pt x="2021840" y="1443990"/>
                    <a:pt x="1926590" y="1451610"/>
                    <a:pt x="1832610" y="1446530"/>
                  </a:cubicBezTo>
                  <a:cubicBezTo>
                    <a:pt x="1739900" y="1441450"/>
                    <a:pt x="1645920" y="1417320"/>
                    <a:pt x="1555750" y="1394460"/>
                  </a:cubicBezTo>
                  <a:cubicBezTo>
                    <a:pt x="1464310" y="1371600"/>
                    <a:pt x="1356360" y="1339850"/>
                    <a:pt x="1287780" y="1308100"/>
                  </a:cubicBezTo>
                  <a:cubicBezTo>
                    <a:pt x="1240790" y="1286510"/>
                    <a:pt x="1220470" y="1248410"/>
                    <a:pt x="1176020" y="1240790"/>
                  </a:cubicBezTo>
                  <a:cubicBezTo>
                    <a:pt x="1117600" y="1229360"/>
                    <a:pt x="1041400" y="1272540"/>
                    <a:pt x="966470" y="1278890"/>
                  </a:cubicBezTo>
                  <a:cubicBezTo>
                    <a:pt x="878840" y="1286510"/>
                    <a:pt x="777240" y="1282700"/>
                    <a:pt x="683260" y="1276350"/>
                  </a:cubicBezTo>
                  <a:cubicBezTo>
                    <a:pt x="588010" y="1271270"/>
                    <a:pt x="490220" y="1264920"/>
                    <a:pt x="397510" y="1247140"/>
                  </a:cubicBezTo>
                  <a:cubicBezTo>
                    <a:pt x="306070" y="1230630"/>
                    <a:pt x="195580" y="1229360"/>
                    <a:pt x="129540" y="1173480"/>
                  </a:cubicBezTo>
                  <a:cubicBezTo>
                    <a:pt x="60960" y="1116330"/>
                    <a:pt x="0" y="901700"/>
                    <a:pt x="0" y="9017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88720"/>
            <a:ext cx="18288000" cy="7909560"/>
          </a:xfrm>
          <a:custGeom>
            <a:avLst/>
            <a:gdLst/>
            <a:ahLst/>
            <a:cxnLst/>
            <a:rect r="r" b="b" t="t" l="l"/>
            <a:pathLst>
              <a:path h="7909560" w="18288000">
                <a:moveTo>
                  <a:pt x="0" y="0"/>
                </a:moveTo>
                <a:lnTo>
                  <a:pt x="18288000" y="0"/>
                </a:lnTo>
                <a:lnTo>
                  <a:pt x="18288000" y="7909560"/>
                </a:lnTo>
                <a:lnTo>
                  <a:pt x="0" y="790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3998" y="0"/>
            <a:ext cx="13300003" cy="10287000"/>
          </a:xfrm>
          <a:custGeom>
            <a:avLst/>
            <a:gdLst/>
            <a:ahLst/>
            <a:cxnLst/>
            <a:rect r="r" b="b" t="t" l="l"/>
            <a:pathLst>
              <a:path h="10287000" w="13300003">
                <a:moveTo>
                  <a:pt x="0" y="0"/>
                </a:moveTo>
                <a:lnTo>
                  <a:pt x="13300004" y="0"/>
                </a:lnTo>
                <a:lnTo>
                  <a:pt x="133000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32695" y="7112990"/>
            <a:ext cx="1853210" cy="3420355"/>
          </a:xfrm>
          <a:custGeom>
            <a:avLst/>
            <a:gdLst/>
            <a:ahLst/>
            <a:cxnLst/>
            <a:rect r="r" b="b" t="t" l="l"/>
            <a:pathLst>
              <a:path h="3420355" w="1853210">
                <a:moveTo>
                  <a:pt x="0" y="0"/>
                </a:moveTo>
                <a:lnTo>
                  <a:pt x="1853210" y="0"/>
                </a:lnTo>
                <a:lnTo>
                  <a:pt x="1853210" y="3420355"/>
                </a:lnTo>
                <a:lnTo>
                  <a:pt x="0" y="342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78940">
            <a:off x="59636" y="-188367"/>
            <a:ext cx="1853210" cy="3420355"/>
          </a:xfrm>
          <a:custGeom>
            <a:avLst/>
            <a:gdLst/>
            <a:ahLst/>
            <a:cxnLst/>
            <a:rect r="r" b="b" t="t" l="l"/>
            <a:pathLst>
              <a:path h="3420355" w="1853210">
                <a:moveTo>
                  <a:pt x="0" y="0"/>
                </a:moveTo>
                <a:lnTo>
                  <a:pt x="1853211" y="0"/>
                </a:lnTo>
                <a:lnTo>
                  <a:pt x="1853211" y="3420355"/>
                </a:lnTo>
                <a:lnTo>
                  <a:pt x="0" y="342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82705" y="448310"/>
            <a:ext cx="94046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Interactive Quiz (Phishing Awareness) ❓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8069" y="1174287"/>
            <a:ext cx="11845429" cy="915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 1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You get an email from your bank asking you to "verify your password immediately." What do you do?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A) Click the link and log in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B) Reply to the email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C) Call the bank directly using the number on your bank card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D) Ignore it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 2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Which of the following is a common sign of a phishing email?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A) Personalized greeting with your full name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B) Urgent language like “Your account will be locked!”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C) Sent from your company’s internal domain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D) Signed by your known manager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 3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An email contains a link that says www.paypal.com but hovering over it shows www.pavpal.securelogin.ru. What should you do?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A) Click the link to confirm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B) Forward the email to friends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C) Do not click — report it as phishing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D) Reply to verify sender’s identity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 4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You receive a call from someone claiming to be your company’s IT department asking for your password. What should you do?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A) Give them your password to avoid delay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B) Ask for their employee ID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C) Refuse and report the call to your supervisor or IT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D) Hang up and ignore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 5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Which of the following is the BEST way to protect yourself from phishing?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A) Use the same password for all accounts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B) Enable Two-Factor Authentication (2FA)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C) Only use email during work hours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D) Download all attachments from your boss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32695" y="7112990"/>
            <a:ext cx="1853210" cy="3420355"/>
          </a:xfrm>
          <a:custGeom>
            <a:avLst/>
            <a:gdLst/>
            <a:ahLst/>
            <a:cxnLst/>
            <a:rect r="r" b="b" t="t" l="l"/>
            <a:pathLst>
              <a:path h="3420355" w="1853210">
                <a:moveTo>
                  <a:pt x="0" y="0"/>
                </a:moveTo>
                <a:lnTo>
                  <a:pt x="1853210" y="0"/>
                </a:lnTo>
                <a:lnTo>
                  <a:pt x="1853210" y="3420355"/>
                </a:lnTo>
                <a:lnTo>
                  <a:pt x="0" y="342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095" y="-275834"/>
            <a:ext cx="1853210" cy="3420355"/>
          </a:xfrm>
          <a:custGeom>
            <a:avLst/>
            <a:gdLst/>
            <a:ahLst/>
            <a:cxnLst/>
            <a:rect r="r" b="b" t="t" l="l"/>
            <a:pathLst>
              <a:path h="3420355" w="1853210">
                <a:moveTo>
                  <a:pt x="0" y="0"/>
                </a:moveTo>
                <a:lnTo>
                  <a:pt x="1853210" y="0"/>
                </a:lnTo>
                <a:lnTo>
                  <a:pt x="1853210" y="3420355"/>
                </a:lnTo>
                <a:lnTo>
                  <a:pt x="0" y="342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3923" y="1810067"/>
            <a:ext cx="12820155" cy="55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Conclusion — Stay Vigilant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⚠️ Phishing attacks are evolving — and getting smarter every day.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✅ Key Takeaways: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Stay alert: Don’t trust emails or messages blindly.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Verify before you act: When in doubt, contact the source directly.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Think before you click: One wrong move can compromise your data.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Protect yourself &amp; your organization: Report suspicious activity.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🔒 Awareness is your best defense.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“Cybersecurity is not just an IT issue — it's everyone's responsibility.”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💡 Tip: Add a soft background image like a lock, shield, or alert icon to visually reinforce the message.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803" y="-340157"/>
            <a:ext cx="18751803" cy="12493389"/>
          </a:xfrm>
          <a:custGeom>
            <a:avLst/>
            <a:gdLst/>
            <a:ahLst/>
            <a:cxnLst/>
            <a:rect r="r" b="b" t="t" l="l"/>
            <a:pathLst>
              <a:path h="12493389" w="18751803">
                <a:moveTo>
                  <a:pt x="0" y="0"/>
                </a:moveTo>
                <a:lnTo>
                  <a:pt x="18751803" y="0"/>
                </a:lnTo>
                <a:lnTo>
                  <a:pt x="18751803" y="12493389"/>
                </a:lnTo>
                <a:lnTo>
                  <a:pt x="0" y="1249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69197" y="4793932"/>
            <a:ext cx="954960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Stay safe and help others stay informed!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18548" y="3086100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4" y="0"/>
                </a:lnTo>
                <a:lnTo>
                  <a:pt x="5250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-1143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720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69" y="34290"/>
            <a:ext cx="18349369" cy="10252710"/>
          </a:xfrm>
          <a:custGeom>
            <a:avLst/>
            <a:gdLst/>
            <a:ahLst/>
            <a:cxnLst/>
            <a:rect r="r" b="b" t="t" l="l"/>
            <a:pathLst>
              <a:path h="10252710" w="18349369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6186"/>
            <a:ext cx="16230600" cy="9274629"/>
          </a:xfrm>
          <a:custGeom>
            <a:avLst/>
            <a:gdLst/>
            <a:ahLst/>
            <a:cxnLst/>
            <a:rect r="r" b="b" t="t" l="l"/>
            <a:pathLst>
              <a:path h="9274629" w="16230600">
                <a:moveTo>
                  <a:pt x="0" y="0"/>
                </a:moveTo>
                <a:lnTo>
                  <a:pt x="16230600" y="0"/>
                </a:lnTo>
                <a:lnTo>
                  <a:pt x="16230600" y="9274628"/>
                </a:lnTo>
                <a:lnTo>
                  <a:pt x="0" y="9274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431" y="364291"/>
            <a:ext cx="17001138" cy="9558417"/>
          </a:xfrm>
          <a:custGeom>
            <a:avLst/>
            <a:gdLst/>
            <a:ahLst/>
            <a:cxnLst/>
            <a:rect r="r" b="b" t="t" l="l"/>
            <a:pathLst>
              <a:path h="9558417" w="17001138">
                <a:moveTo>
                  <a:pt x="0" y="0"/>
                </a:moveTo>
                <a:lnTo>
                  <a:pt x="17001138" y="0"/>
                </a:lnTo>
                <a:lnTo>
                  <a:pt x="17001138" y="9558418"/>
                </a:lnTo>
                <a:lnTo>
                  <a:pt x="0" y="95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689" y="721777"/>
            <a:ext cx="19175734" cy="9565223"/>
          </a:xfrm>
          <a:custGeom>
            <a:avLst/>
            <a:gdLst/>
            <a:ahLst/>
            <a:cxnLst/>
            <a:rect r="r" b="b" t="t" l="l"/>
            <a:pathLst>
              <a:path h="9565223" w="19175734">
                <a:moveTo>
                  <a:pt x="0" y="0"/>
                </a:moveTo>
                <a:lnTo>
                  <a:pt x="19175734" y="0"/>
                </a:lnTo>
                <a:lnTo>
                  <a:pt x="19175734" y="9565223"/>
                </a:lnTo>
                <a:lnTo>
                  <a:pt x="0" y="956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3" r="0" b="-197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22910"/>
            <a:ext cx="18288000" cy="11132820"/>
          </a:xfrm>
          <a:custGeom>
            <a:avLst/>
            <a:gdLst/>
            <a:ahLst/>
            <a:cxnLst/>
            <a:rect r="r" b="b" t="t" l="l"/>
            <a:pathLst>
              <a:path h="11132820" w="18288000">
                <a:moveTo>
                  <a:pt x="0" y="0"/>
                </a:moveTo>
                <a:lnTo>
                  <a:pt x="18288000" y="0"/>
                </a:lnTo>
                <a:lnTo>
                  <a:pt x="18288000" y="11132820"/>
                </a:lnTo>
                <a:lnTo>
                  <a:pt x="0" y="1113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8" r="0" b="-379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DAGu0bKjYxQ</dc:identifier>
  <dcterms:modified xsi:type="dcterms:W3CDTF">2011-08-01T06:04:30Z</dcterms:modified>
  <cp:revision>1</cp:revision>
  <dc:title>Phishing Awareness Training</dc:title>
</cp:coreProperties>
</file>